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ubik Medium"/>
      <p:regular r:id="rId19"/>
      <p:bold r:id="rId20"/>
      <p:italic r:id="rId21"/>
      <p:boldItalic r:id="rId22"/>
    </p:embeddedFont>
    <p:embeddedFont>
      <p:font typeface="Helvetica Neue"/>
      <p:regular r:id="rId23"/>
      <p:bold r:id="rId24"/>
      <p:italic r:id="rId25"/>
      <p:boldItalic r:id="rId26"/>
    </p:embeddedFont>
    <p:embeddedFont>
      <p:font typeface="Rubik SemiBold"/>
      <p:regular r:id="rId27"/>
      <p:bold r:id="rId28"/>
      <p:italic r:id="rId29"/>
      <p:boldItalic r:id="rId30"/>
    </p:embeddedFont>
    <p:embeddedFont>
      <p:font typeface="Rubik"/>
      <p:regular r:id="rId31"/>
      <p:bold r:id="rId32"/>
      <p:italic r:id="rId33"/>
      <p:boldItalic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9" roundtripDataSignature="AMtx7mgFeA6scUx3eIdJwleDQwH994Cfe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ubikMedium-bold.fntdata"/><Relationship Id="rId22" Type="http://schemas.openxmlformats.org/officeDocument/2006/relationships/font" Target="fonts/RubikMedium-boldItalic.fntdata"/><Relationship Id="rId21" Type="http://schemas.openxmlformats.org/officeDocument/2006/relationships/font" Target="fonts/RubikMedium-italic.fntdata"/><Relationship Id="rId24" Type="http://schemas.openxmlformats.org/officeDocument/2006/relationships/font" Target="fonts/HelveticaNeue-bold.fntdata"/><Relationship Id="rId23" Type="http://schemas.openxmlformats.org/officeDocument/2006/relationships/font" Target="fonts/HelveticaNeue-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HelveticaNeue-boldItalic.fntdata"/><Relationship Id="rId25" Type="http://schemas.openxmlformats.org/officeDocument/2006/relationships/font" Target="fonts/HelveticaNeue-italic.fntdata"/><Relationship Id="rId28" Type="http://schemas.openxmlformats.org/officeDocument/2006/relationships/font" Target="fonts/RubikSemiBold-bold.fntdata"/><Relationship Id="rId27" Type="http://schemas.openxmlformats.org/officeDocument/2006/relationships/font" Target="fonts/RubikSemiBol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ubikSemi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ubik-regular.fntdata"/><Relationship Id="rId30" Type="http://schemas.openxmlformats.org/officeDocument/2006/relationships/font" Target="fonts/RubikSemiBold-boldItalic.fntdata"/><Relationship Id="rId11" Type="http://schemas.openxmlformats.org/officeDocument/2006/relationships/slide" Target="slides/slide6.xml"/><Relationship Id="rId33" Type="http://schemas.openxmlformats.org/officeDocument/2006/relationships/font" Target="fonts/Rubik-italic.fntdata"/><Relationship Id="rId10" Type="http://schemas.openxmlformats.org/officeDocument/2006/relationships/slide" Target="slides/slide5.xml"/><Relationship Id="rId32" Type="http://schemas.openxmlformats.org/officeDocument/2006/relationships/font" Target="fonts/Rubik-bold.fntdata"/><Relationship Id="rId13" Type="http://schemas.openxmlformats.org/officeDocument/2006/relationships/slide" Target="slides/slide8.xml"/><Relationship Id="rId35" Type="http://schemas.openxmlformats.org/officeDocument/2006/relationships/font" Target="fonts/OpenSans-regular.fntdata"/><Relationship Id="rId12" Type="http://schemas.openxmlformats.org/officeDocument/2006/relationships/slide" Target="slides/slide7.xml"/><Relationship Id="rId34" Type="http://schemas.openxmlformats.org/officeDocument/2006/relationships/font" Target="fonts/Rubik-boldItalic.fntdata"/><Relationship Id="rId15" Type="http://schemas.openxmlformats.org/officeDocument/2006/relationships/slide" Target="slides/slide10.xml"/><Relationship Id="rId37" Type="http://schemas.openxmlformats.org/officeDocument/2006/relationships/font" Target="fonts/OpenSans-italic.fntdata"/><Relationship Id="rId14" Type="http://schemas.openxmlformats.org/officeDocument/2006/relationships/slide" Target="slides/slide9.xml"/><Relationship Id="rId36" Type="http://schemas.openxmlformats.org/officeDocument/2006/relationships/font" Target="fonts/OpenSans-bold.fntdata"/><Relationship Id="rId17" Type="http://schemas.openxmlformats.org/officeDocument/2006/relationships/slide" Target="slides/slide12.xml"/><Relationship Id="rId39" Type="http://customschemas.google.com/relationships/presentationmetadata" Target="metadata"/><Relationship Id="rId16" Type="http://schemas.openxmlformats.org/officeDocument/2006/relationships/slide" Target="slides/slide11.xml"/><Relationship Id="rId38" Type="http://schemas.openxmlformats.org/officeDocument/2006/relationships/font" Target="fonts/OpenSans-boldItalic.fntdata"/><Relationship Id="rId19" Type="http://schemas.openxmlformats.org/officeDocument/2006/relationships/font" Target="fonts/RubikMedium-regular.fntdata"/><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85e1bcc408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0" name="Google Shape;180;g285e1bcc408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85e1bcc408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9" name="Google Shape;189;g285e1bcc408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8" name="Google Shape;19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1" name="Google Shape;21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2" name="Google Shape;10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4" name="Google Shape;11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3" name="Google Shape;12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5" name="Google Shape;13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4" name="Google Shape;14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85d0daaa14_2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3" name="Google Shape;153;g285d0daaa14_2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85d0daaa14_2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2" name="Google Shape;162;g285d0daaa14_2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85e1bcc40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1" name="Google Shape;171;g285e1bcc408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1"/>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13" name="Google Shape;13;p11"/>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14" name="Google Shape;14;p11"/>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0"/>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0" name="Google Shape;70;p20"/>
          <p:cNvSpPr txBox="1"/>
          <p:nvPr>
            <p:ph idx="1" type="body"/>
          </p:nvPr>
        </p:nvSpPr>
        <p:spPr>
          <a:xfrm rot="5400000">
            <a:off x="1154509" y="-125809"/>
            <a:ext cx="2262982" cy="4114800"/>
          </a:xfrm>
          <a:prstGeom prst="rect">
            <a:avLst/>
          </a:prstGeom>
          <a:noFill/>
          <a:ln>
            <a:noFill/>
          </a:ln>
        </p:spPr>
        <p:txBody>
          <a:bodyPr anchorCtr="0" anchor="t" bIns="22850" lIns="45725" spcFirstLastPara="1" rIns="45725" wrap="square" tIns="22850">
            <a:normAutofit/>
          </a:bodyPr>
          <a:lstStyle>
            <a:lvl1pPr indent="-285750" lvl="0" marL="457200" algn="l">
              <a:lnSpc>
                <a:spcPct val="100000"/>
              </a:lnSpc>
              <a:spcBef>
                <a:spcPts val="200"/>
              </a:spcBef>
              <a:spcAft>
                <a:spcPts val="0"/>
              </a:spcAft>
              <a:buClr>
                <a:schemeClr val="dk1"/>
              </a:buClr>
              <a:buSzPts val="900"/>
              <a:buChar char="•"/>
              <a:defRPr/>
            </a:lvl1pPr>
            <a:lvl2pPr indent="-285750" lvl="1" marL="914400" algn="l">
              <a:lnSpc>
                <a:spcPct val="100000"/>
              </a:lnSpc>
              <a:spcBef>
                <a:spcPts val="200"/>
              </a:spcBef>
              <a:spcAft>
                <a:spcPts val="0"/>
              </a:spcAft>
              <a:buClr>
                <a:schemeClr val="dk1"/>
              </a:buClr>
              <a:buSzPts val="900"/>
              <a:buChar char="–"/>
              <a:defRPr/>
            </a:lvl2pPr>
            <a:lvl3pPr indent="-285750" lvl="2" marL="1371600" algn="l">
              <a:lnSpc>
                <a:spcPct val="100000"/>
              </a:lnSpc>
              <a:spcBef>
                <a:spcPts val="200"/>
              </a:spcBef>
              <a:spcAft>
                <a:spcPts val="0"/>
              </a:spcAft>
              <a:buClr>
                <a:schemeClr val="dk1"/>
              </a:buClr>
              <a:buSzPts val="900"/>
              <a:buChar char="•"/>
              <a:defRPr/>
            </a:lvl3pPr>
            <a:lvl4pPr indent="-285750" lvl="3" marL="1828800" algn="l">
              <a:lnSpc>
                <a:spcPct val="100000"/>
              </a:lnSpc>
              <a:spcBef>
                <a:spcPts val="200"/>
              </a:spcBef>
              <a:spcAft>
                <a:spcPts val="0"/>
              </a:spcAft>
              <a:buClr>
                <a:schemeClr val="dk1"/>
              </a:buClr>
              <a:buSzPts val="900"/>
              <a:buChar char="–"/>
              <a:defRPr/>
            </a:lvl4pPr>
            <a:lvl5pPr indent="-285750" lvl="4" marL="2286000" algn="l">
              <a:lnSpc>
                <a:spcPct val="100000"/>
              </a:lnSpc>
              <a:spcBef>
                <a:spcPts val="200"/>
              </a:spcBef>
              <a:spcAft>
                <a:spcPts val="0"/>
              </a:spcAft>
              <a:buClr>
                <a:schemeClr val="dk1"/>
              </a:buClr>
              <a:buSzPts val="900"/>
              <a:buChar char="»"/>
              <a:defRPr/>
            </a:lvl5pPr>
            <a:lvl6pPr indent="-285750" lvl="5" marL="2743200" algn="l">
              <a:lnSpc>
                <a:spcPct val="100000"/>
              </a:lnSpc>
              <a:spcBef>
                <a:spcPts val="200"/>
              </a:spcBef>
              <a:spcAft>
                <a:spcPts val="0"/>
              </a:spcAft>
              <a:buClr>
                <a:schemeClr val="dk1"/>
              </a:buClr>
              <a:buSzPts val="900"/>
              <a:buChar char="•"/>
              <a:defRPr/>
            </a:lvl6pPr>
            <a:lvl7pPr indent="-285750" lvl="6" marL="3200400" algn="l">
              <a:lnSpc>
                <a:spcPct val="100000"/>
              </a:lnSpc>
              <a:spcBef>
                <a:spcPts val="200"/>
              </a:spcBef>
              <a:spcAft>
                <a:spcPts val="0"/>
              </a:spcAft>
              <a:buClr>
                <a:schemeClr val="dk1"/>
              </a:buClr>
              <a:buSzPts val="900"/>
              <a:buChar char="•"/>
              <a:defRPr/>
            </a:lvl7pPr>
            <a:lvl8pPr indent="-285750" lvl="7" marL="3657600" algn="l">
              <a:lnSpc>
                <a:spcPct val="100000"/>
              </a:lnSpc>
              <a:spcBef>
                <a:spcPts val="200"/>
              </a:spcBef>
              <a:spcAft>
                <a:spcPts val="0"/>
              </a:spcAft>
              <a:buClr>
                <a:schemeClr val="dk1"/>
              </a:buClr>
              <a:buSzPts val="900"/>
              <a:buChar char="•"/>
              <a:defRPr/>
            </a:lvl8pPr>
            <a:lvl9pPr indent="-285750" lvl="8" marL="4114800" algn="l">
              <a:lnSpc>
                <a:spcPct val="100000"/>
              </a:lnSpc>
              <a:spcBef>
                <a:spcPts val="200"/>
              </a:spcBef>
              <a:spcAft>
                <a:spcPts val="0"/>
              </a:spcAft>
              <a:buClr>
                <a:schemeClr val="dk1"/>
              </a:buClr>
              <a:buSzPts val="900"/>
              <a:buChar char="•"/>
              <a:defRPr/>
            </a:lvl9pPr>
          </a:lstStyle>
          <a:p/>
        </p:txBody>
      </p:sp>
      <p:sp>
        <p:nvSpPr>
          <p:cNvPr id="71" name="Google Shape;71;p20"/>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 name="Google Shape;72;p20"/>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 name="Google Shape;73;p20"/>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1"/>
          <p:cNvSpPr txBox="1"/>
          <p:nvPr>
            <p:ph type="title"/>
          </p:nvPr>
        </p:nvSpPr>
        <p:spPr>
          <a:xfrm rot="5400000">
            <a:off x="2366169" y="1085850"/>
            <a:ext cx="2925763" cy="1028700"/>
          </a:xfrm>
          <a:prstGeom prst="rect">
            <a:avLst/>
          </a:prstGeom>
          <a:noFill/>
          <a:ln>
            <a:noFill/>
          </a:ln>
        </p:spPr>
        <p:txBody>
          <a:bodyPr anchorCtr="0" anchor="ctr" bIns="22850" lIns="45725" spcFirstLastPara="1" rIns="45725" wrap="square" tIns="2285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6" name="Google Shape;76;p21"/>
          <p:cNvSpPr txBox="1"/>
          <p:nvPr>
            <p:ph idx="1" type="body"/>
          </p:nvPr>
        </p:nvSpPr>
        <p:spPr>
          <a:xfrm rot="5400000">
            <a:off x="270669" y="95250"/>
            <a:ext cx="2925763" cy="3009900"/>
          </a:xfrm>
          <a:prstGeom prst="rect">
            <a:avLst/>
          </a:prstGeom>
          <a:noFill/>
          <a:ln>
            <a:noFill/>
          </a:ln>
        </p:spPr>
        <p:txBody>
          <a:bodyPr anchorCtr="0" anchor="t" bIns="22850" lIns="45725" spcFirstLastPara="1" rIns="45725" wrap="square" tIns="22850">
            <a:normAutofit/>
          </a:bodyPr>
          <a:lstStyle>
            <a:lvl1pPr indent="-285750" lvl="0" marL="457200" algn="l">
              <a:lnSpc>
                <a:spcPct val="100000"/>
              </a:lnSpc>
              <a:spcBef>
                <a:spcPts val="200"/>
              </a:spcBef>
              <a:spcAft>
                <a:spcPts val="0"/>
              </a:spcAft>
              <a:buClr>
                <a:schemeClr val="dk1"/>
              </a:buClr>
              <a:buSzPts val="900"/>
              <a:buChar char="•"/>
              <a:defRPr/>
            </a:lvl1pPr>
            <a:lvl2pPr indent="-285750" lvl="1" marL="914400" algn="l">
              <a:lnSpc>
                <a:spcPct val="100000"/>
              </a:lnSpc>
              <a:spcBef>
                <a:spcPts val="200"/>
              </a:spcBef>
              <a:spcAft>
                <a:spcPts val="0"/>
              </a:spcAft>
              <a:buClr>
                <a:schemeClr val="dk1"/>
              </a:buClr>
              <a:buSzPts val="900"/>
              <a:buChar char="–"/>
              <a:defRPr/>
            </a:lvl2pPr>
            <a:lvl3pPr indent="-285750" lvl="2" marL="1371600" algn="l">
              <a:lnSpc>
                <a:spcPct val="100000"/>
              </a:lnSpc>
              <a:spcBef>
                <a:spcPts val="200"/>
              </a:spcBef>
              <a:spcAft>
                <a:spcPts val="0"/>
              </a:spcAft>
              <a:buClr>
                <a:schemeClr val="dk1"/>
              </a:buClr>
              <a:buSzPts val="900"/>
              <a:buChar char="•"/>
              <a:defRPr/>
            </a:lvl3pPr>
            <a:lvl4pPr indent="-285750" lvl="3" marL="1828800" algn="l">
              <a:lnSpc>
                <a:spcPct val="100000"/>
              </a:lnSpc>
              <a:spcBef>
                <a:spcPts val="200"/>
              </a:spcBef>
              <a:spcAft>
                <a:spcPts val="0"/>
              </a:spcAft>
              <a:buClr>
                <a:schemeClr val="dk1"/>
              </a:buClr>
              <a:buSzPts val="900"/>
              <a:buChar char="–"/>
              <a:defRPr/>
            </a:lvl4pPr>
            <a:lvl5pPr indent="-285750" lvl="4" marL="2286000" algn="l">
              <a:lnSpc>
                <a:spcPct val="100000"/>
              </a:lnSpc>
              <a:spcBef>
                <a:spcPts val="200"/>
              </a:spcBef>
              <a:spcAft>
                <a:spcPts val="0"/>
              </a:spcAft>
              <a:buClr>
                <a:schemeClr val="dk1"/>
              </a:buClr>
              <a:buSzPts val="900"/>
              <a:buChar char="»"/>
              <a:defRPr/>
            </a:lvl5pPr>
            <a:lvl6pPr indent="-285750" lvl="5" marL="2743200" algn="l">
              <a:lnSpc>
                <a:spcPct val="100000"/>
              </a:lnSpc>
              <a:spcBef>
                <a:spcPts val="200"/>
              </a:spcBef>
              <a:spcAft>
                <a:spcPts val="0"/>
              </a:spcAft>
              <a:buClr>
                <a:schemeClr val="dk1"/>
              </a:buClr>
              <a:buSzPts val="900"/>
              <a:buChar char="•"/>
              <a:defRPr/>
            </a:lvl6pPr>
            <a:lvl7pPr indent="-285750" lvl="6" marL="3200400" algn="l">
              <a:lnSpc>
                <a:spcPct val="100000"/>
              </a:lnSpc>
              <a:spcBef>
                <a:spcPts val="200"/>
              </a:spcBef>
              <a:spcAft>
                <a:spcPts val="0"/>
              </a:spcAft>
              <a:buClr>
                <a:schemeClr val="dk1"/>
              </a:buClr>
              <a:buSzPts val="900"/>
              <a:buChar char="•"/>
              <a:defRPr/>
            </a:lvl7pPr>
            <a:lvl8pPr indent="-285750" lvl="7" marL="3657600" algn="l">
              <a:lnSpc>
                <a:spcPct val="100000"/>
              </a:lnSpc>
              <a:spcBef>
                <a:spcPts val="200"/>
              </a:spcBef>
              <a:spcAft>
                <a:spcPts val="0"/>
              </a:spcAft>
              <a:buClr>
                <a:schemeClr val="dk1"/>
              </a:buClr>
              <a:buSzPts val="900"/>
              <a:buChar char="•"/>
              <a:defRPr/>
            </a:lvl8pPr>
            <a:lvl9pPr indent="-285750" lvl="8" marL="4114800" algn="l">
              <a:lnSpc>
                <a:spcPct val="100000"/>
              </a:lnSpc>
              <a:spcBef>
                <a:spcPts val="200"/>
              </a:spcBef>
              <a:spcAft>
                <a:spcPts val="0"/>
              </a:spcAft>
              <a:buClr>
                <a:schemeClr val="dk1"/>
              </a:buClr>
              <a:buSzPts val="900"/>
              <a:buChar char="•"/>
              <a:defRPr/>
            </a:lvl9pPr>
          </a:lstStyle>
          <a:p/>
        </p:txBody>
      </p:sp>
      <p:sp>
        <p:nvSpPr>
          <p:cNvPr id="77" name="Google Shape;77;p21"/>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8" name="Google Shape;78;p21"/>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9" name="Google Shape;79;p21"/>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2"/>
          <p:cNvSpPr txBox="1"/>
          <p:nvPr>
            <p:ph type="ctrTitle"/>
          </p:nvPr>
        </p:nvSpPr>
        <p:spPr>
          <a:xfrm>
            <a:off x="342900" y="1065213"/>
            <a:ext cx="3886200" cy="735013"/>
          </a:xfrm>
          <a:prstGeom prst="rect">
            <a:avLst/>
          </a:prstGeom>
          <a:noFill/>
          <a:ln>
            <a:noFill/>
          </a:ln>
        </p:spPr>
        <p:txBody>
          <a:bodyPr anchorCtr="0" anchor="ctr" bIns="22850" lIns="45725" spcFirstLastPara="1" rIns="45725" wrap="square" tIns="2285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17" name="Google Shape;17;p12"/>
          <p:cNvSpPr txBox="1"/>
          <p:nvPr>
            <p:ph idx="1" type="subTitle"/>
          </p:nvPr>
        </p:nvSpPr>
        <p:spPr>
          <a:xfrm>
            <a:off x="685800" y="1943100"/>
            <a:ext cx="3200400" cy="876300"/>
          </a:xfrm>
          <a:prstGeom prst="rect">
            <a:avLst/>
          </a:prstGeom>
          <a:noFill/>
          <a:ln>
            <a:noFill/>
          </a:ln>
        </p:spPr>
        <p:txBody>
          <a:bodyPr anchorCtr="0" anchor="t" bIns="22850" lIns="45725" spcFirstLastPara="1" rIns="45725" wrap="square" tIns="22850">
            <a:normAutofit/>
          </a:bodyPr>
          <a:lstStyle>
            <a:lvl1pPr lvl="0" algn="ctr">
              <a:lnSpc>
                <a:spcPct val="100000"/>
              </a:lnSpc>
              <a:spcBef>
                <a:spcPts val="300"/>
              </a:spcBef>
              <a:spcAft>
                <a:spcPts val="0"/>
              </a:spcAft>
              <a:buClr>
                <a:srgbClr val="888888"/>
              </a:buClr>
              <a:buSzPts val="1600"/>
              <a:buNone/>
              <a:defRPr>
                <a:solidFill>
                  <a:srgbClr val="888888"/>
                </a:solidFill>
              </a:defRPr>
            </a:lvl1pPr>
            <a:lvl2pPr lvl="1" algn="ctr">
              <a:lnSpc>
                <a:spcPct val="100000"/>
              </a:lnSpc>
              <a:spcBef>
                <a:spcPts val="300"/>
              </a:spcBef>
              <a:spcAft>
                <a:spcPts val="0"/>
              </a:spcAft>
              <a:buClr>
                <a:srgbClr val="888888"/>
              </a:buClr>
              <a:buSzPts val="1400"/>
              <a:buNone/>
              <a:defRPr>
                <a:solidFill>
                  <a:srgbClr val="888888"/>
                </a:solidFill>
              </a:defRPr>
            </a:lvl2pPr>
            <a:lvl3pPr lvl="2" algn="ctr">
              <a:lnSpc>
                <a:spcPct val="100000"/>
              </a:lnSpc>
              <a:spcBef>
                <a:spcPts val="200"/>
              </a:spcBef>
              <a:spcAft>
                <a:spcPts val="0"/>
              </a:spcAft>
              <a:buClr>
                <a:srgbClr val="888888"/>
              </a:buClr>
              <a:buSzPts val="1200"/>
              <a:buNone/>
              <a:defRPr>
                <a:solidFill>
                  <a:srgbClr val="888888"/>
                </a:solidFill>
              </a:defRPr>
            </a:lvl3pPr>
            <a:lvl4pPr lvl="3" algn="ctr">
              <a:lnSpc>
                <a:spcPct val="100000"/>
              </a:lnSpc>
              <a:spcBef>
                <a:spcPts val="200"/>
              </a:spcBef>
              <a:spcAft>
                <a:spcPts val="0"/>
              </a:spcAft>
              <a:buClr>
                <a:srgbClr val="888888"/>
              </a:buClr>
              <a:buSzPts val="1000"/>
              <a:buNone/>
              <a:defRPr>
                <a:solidFill>
                  <a:srgbClr val="888888"/>
                </a:solidFill>
              </a:defRPr>
            </a:lvl4pPr>
            <a:lvl5pPr lvl="4" algn="ctr">
              <a:lnSpc>
                <a:spcPct val="100000"/>
              </a:lnSpc>
              <a:spcBef>
                <a:spcPts val="200"/>
              </a:spcBef>
              <a:spcAft>
                <a:spcPts val="0"/>
              </a:spcAft>
              <a:buClr>
                <a:srgbClr val="888888"/>
              </a:buClr>
              <a:buSzPts val="1000"/>
              <a:buNone/>
              <a:defRPr>
                <a:solidFill>
                  <a:srgbClr val="888888"/>
                </a:solidFill>
              </a:defRPr>
            </a:lvl5pPr>
            <a:lvl6pPr lvl="5" algn="ctr">
              <a:lnSpc>
                <a:spcPct val="100000"/>
              </a:lnSpc>
              <a:spcBef>
                <a:spcPts val="200"/>
              </a:spcBef>
              <a:spcAft>
                <a:spcPts val="0"/>
              </a:spcAft>
              <a:buClr>
                <a:srgbClr val="888888"/>
              </a:buClr>
              <a:buSzPts val="1000"/>
              <a:buNone/>
              <a:defRPr>
                <a:solidFill>
                  <a:srgbClr val="888888"/>
                </a:solidFill>
              </a:defRPr>
            </a:lvl6pPr>
            <a:lvl7pPr lvl="6" algn="ctr">
              <a:lnSpc>
                <a:spcPct val="100000"/>
              </a:lnSpc>
              <a:spcBef>
                <a:spcPts val="200"/>
              </a:spcBef>
              <a:spcAft>
                <a:spcPts val="0"/>
              </a:spcAft>
              <a:buClr>
                <a:srgbClr val="888888"/>
              </a:buClr>
              <a:buSzPts val="1000"/>
              <a:buNone/>
              <a:defRPr>
                <a:solidFill>
                  <a:srgbClr val="888888"/>
                </a:solidFill>
              </a:defRPr>
            </a:lvl7pPr>
            <a:lvl8pPr lvl="7" algn="ctr">
              <a:lnSpc>
                <a:spcPct val="100000"/>
              </a:lnSpc>
              <a:spcBef>
                <a:spcPts val="200"/>
              </a:spcBef>
              <a:spcAft>
                <a:spcPts val="0"/>
              </a:spcAft>
              <a:buClr>
                <a:srgbClr val="888888"/>
              </a:buClr>
              <a:buSzPts val="1000"/>
              <a:buNone/>
              <a:defRPr>
                <a:solidFill>
                  <a:srgbClr val="888888"/>
                </a:solidFill>
              </a:defRPr>
            </a:lvl8pPr>
            <a:lvl9pPr lvl="8" algn="ctr">
              <a:lnSpc>
                <a:spcPct val="100000"/>
              </a:lnSpc>
              <a:spcBef>
                <a:spcPts val="200"/>
              </a:spcBef>
              <a:spcAft>
                <a:spcPts val="0"/>
              </a:spcAft>
              <a:buClr>
                <a:srgbClr val="888888"/>
              </a:buClr>
              <a:buSzPts val="1000"/>
              <a:buNone/>
              <a:defRPr>
                <a:solidFill>
                  <a:srgbClr val="888888"/>
                </a:solidFill>
              </a:defRPr>
            </a:lvl9pPr>
          </a:lstStyle>
          <a:p/>
        </p:txBody>
      </p:sp>
      <p:sp>
        <p:nvSpPr>
          <p:cNvPr id="18" name="Google Shape;18;p12"/>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19" name="Google Shape;19;p12"/>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20" name="Google Shape;20;p12"/>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23" name="Google Shape;23;p13"/>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285750" lvl="0" marL="457200" algn="l">
              <a:lnSpc>
                <a:spcPct val="100000"/>
              </a:lnSpc>
              <a:spcBef>
                <a:spcPts val="200"/>
              </a:spcBef>
              <a:spcAft>
                <a:spcPts val="0"/>
              </a:spcAft>
              <a:buClr>
                <a:schemeClr val="dk1"/>
              </a:buClr>
              <a:buSzPts val="900"/>
              <a:buChar char="•"/>
              <a:defRPr/>
            </a:lvl1pPr>
            <a:lvl2pPr indent="-285750" lvl="1" marL="914400" algn="l">
              <a:lnSpc>
                <a:spcPct val="100000"/>
              </a:lnSpc>
              <a:spcBef>
                <a:spcPts val="200"/>
              </a:spcBef>
              <a:spcAft>
                <a:spcPts val="0"/>
              </a:spcAft>
              <a:buClr>
                <a:schemeClr val="dk1"/>
              </a:buClr>
              <a:buSzPts val="900"/>
              <a:buChar char="–"/>
              <a:defRPr/>
            </a:lvl2pPr>
            <a:lvl3pPr indent="-285750" lvl="2" marL="1371600" algn="l">
              <a:lnSpc>
                <a:spcPct val="100000"/>
              </a:lnSpc>
              <a:spcBef>
                <a:spcPts val="200"/>
              </a:spcBef>
              <a:spcAft>
                <a:spcPts val="0"/>
              </a:spcAft>
              <a:buClr>
                <a:schemeClr val="dk1"/>
              </a:buClr>
              <a:buSzPts val="900"/>
              <a:buChar char="•"/>
              <a:defRPr/>
            </a:lvl3pPr>
            <a:lvl4pPr indent="-285750" lvl="3" marL="1828800" algn="l">
              <a:lnSpc>
                <a:spcPct val="100000"/>
              </a:lnSpc>
              <a:spcBef>
                <a:spcPts val="200"/>
              </a:spcBef>
              <a:spcAft>
                <a:spcPts val="0"/>
              </a:spcAft>
              <a:buClr>
                <a:schemeClr val="dk1"/>
              </a:buClr>
              <a:buSzPts val="900"/>
              <a:buChar char="–"/>
              <a:defRPr/>
            </a:lvl4pPr>
            <a:lvl5pPr indent="-285750" lvl="4" marL="2286000" algn="l">
              <a:lnSpc>
                <a:spcPct val="100000"/>
              </a:lnSpc>
              <a:spcBef>
                <a:spcPts val="200"/>
              </a:spcBef>
              <a:spcAft>
                <a:spcPts val="0"/>
              </a:spcAft>
              <a:buClr>
                <a:schemeClr val="dk1"/>
              </a:buClr>
              <a:buSzPts val="900"/>
              <a:buChar char="»"/>
              <a:defRPr/>
            </a:lvl5pPr>
            <a:lvl6pPr indent="-285750" lvl="5" marL="2743200" algn="l">
              <a:lnSpc>
                <a:spcPct val="100000"/>
              </a:lnSpc>
              <a:spcBef>
                <a:spcPts val="200"/>
              </a:spcBef>
              <a:spcAft>
                <a:spcPts val="0"/>
              </a:spcAft>
              <a:buClr>
                <a:schemeClr val="dk1"/>
              </a:buClr>
              <a:buSzPts val="900"/>
              <a:buChar char="•"/>
              <a:defRPr/>
            </a:lvl6pPr>
            <a:lvl7pPr indent="-285750" lvl="6" marL="3200400" algn="l">
              <a:lnSpc>
                <a:spcPct val="100000"/>
              </a:lnSpc>
              <a:spcBef>
                <a:spcPts val="200"/>
              </a:spcBef>
              <a:spcAft>
                <a:spcPts val="0"/>
              </a:spcAft>
              <a:buClr>
                <a:schemeClr val="dk1"/>
              </a:buClr>
              <a:buSzPts val="900"/>
              <a:buChar char="•"/>
              <a:defRPr/>
            </a:lvl7pPr>
            <a:lvl8pPr indent="-285750" lvl="7" marL="3657600" algn="l">
              <a:lnSpc>
                <a:spcPct val="100000"/>
              </a:lnSpc>
              <a:spcBef>
                <a:spcPts val="200"/>
              </a:spcBef>
              <a:spcAft>
                <a:spcPts val="0"/>
              </a:spcAft>
              <a:buClr>
                <a:schemeClr val="dk1"/>
              </a:buClr>
              <a:buSzPts val="900"/>
              <a:buChar char="•"/>
              <a:defRPr/>
            </a:lvl8pPr>
            <a:lvl9pPr indent="-285750" lvl="8" marL="4114800" algn="l">
              <a:lnSpc>
                <a:spcPct val="100000"/>
              </a:lnSpc>
              <a:spcBef>
                <a:spcPts val="200"/>
              </a:spcBef>
              <a:spcAft>
                <a:spcPts val="0"/>
              </a:spcAft>
              <a:buClr>
                <a:schemeClr val="dk1"/>
              </a:buClr>
              <a:buSzPts val="900"/>
              <a:buChar char="•"/>
              <a:defRPr/>
            </a:lvl9pPr>
          </a:lstStyle>
          <a:p/>
        </p:txBody>
      </p:sp>
      <p:sp>
        <p:nvSpPr>
          <p:cNvPr id="24" name="Google Shape;24;p1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25" name="Google Shape;25;p1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26" name="Google Shape;26;p1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4"/>
          <p:cNvSpPr txBox="1"/>
          <p:nvPr>
            <p:ph type="title"/>
          </p:nvPr>
        </p:nvSpPr>
        <p:spPr>
          <a:xfrm>
            <a:off x="361156" y="2203450"/>
            <a:ext cx="3886200" cy="681038"/>
          </a:xfrm>
          <a:prstGeom prst="rect">
            <a:avLst/>
          </a:prstGeom>
          <a:noFill/>
          <a:ln>
            <a:noFill/>
          </a:ln>
        </p:spPr>
        <p:txBody>
          <a:bodyPr anchorCtr="0" anchor="t" bIns="22850" lIns="45725" spcFirstLastPara="1" rIns="45725" wrap="square" tIns="22850">
            <a:normAutofit/>
          </a:bodyPr>
          <a:lstStyle>
            <a:lvl1pPr lvl="0" algn="l">
              <a:lnSpc>
                <a:spcPct val="100000"/>
              </a:lnSpc>
              <a:spcBef>
                <a:spcPts val="0"/>
              </a:spcBef>
              <a:spcAft>
                <a:spcPts val="0"/>
              </a:spcAft>
              <a:buClr>
                <a:schemeClr val="dk1"/>
              </a:buClr>
              <a:buSzPts val="2000"/>
              <a:buFont typeface="Calibri"/>
              <a:buNone/>
              <a:defRPr b="1" sz="2000" cap="none"/>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29" name="Google Shape;29;p14"/>
          <p:cNvSpPr txBox="1"/>
          <p:nvPr>
            <p:ph idx="1" type="body"/>
          </p:nvPr>
        </p:nvSpPr>
        <p:spPr>
          <a:xfrm>
            <a:off x="361156" y="1453357"/>
            <a:ext cx="3886200" cy="750094"/>
          </a:xfrm>
          <a:prstGeom prst="rect">
            <a:avLst/>
          </a:prstGeom>
          <a:noFill/>
          <a:ln>
            <a:noFill/>
          </a:ln>
        </p:spPr>
        <p:txBody>
          <a:bodyPr anchorCtr="0" anchor="b" bIns="22850" lIns="45725" spcFirstLastPara="1" rIns="45725" wrap="square" tIns="22850">
            <a:normAutofit/>
          </a:bodyPr>
          <a:lstStyle>
            <a:lvl1pPr indent="-228600" lvl="0" marL="457200" algn="l">
              <a:lnSpc>
                <a:spcPct val="100000"/>
              </a:lnSpc>
              <a:spcBef>
                <a:spcPts val="200"/>
              </a:spcBef>
              <a:spcAft>
                <a:spcPts val="0"/>
              </a:spcAft>
              <a:buClr>
                <a:srgbClr val="888888"/>
              </a:buClr>
              <a:buSzPts val="1000"/>
              <a:buNone/>
              <a:defRPr sz="1000">
                <a:solidFill>
                  <a:srgbClr val="888888"/>
                </a:solidFill>
              </a:defRPr>
            </a:lvl1pPr>
            <a:lvl2pPr indent="-228600" lvl="1" marL="914400" algn="l">
              <a:lnSpc>
                <a:spcPct val="100000"/>
              </a:lnSpc>
              <a:spcBef>
                <a:spcPts val="200"/>
              </a:spcBef>
              <a:spcAft>
                <a:spcPts val="0"/>
              </a:spcAft>
              <a:buClr>
                <a:srgbClr val="888888"/>
              </a:buClr>
              <a:buSzPts val="900"/>
              <a:buNone/>
              <a:defRPr sz="900">
                <a:solidFill>
                  <a:srgbClr val="888888"/>
                </a:solidFill>
              </a:defRPr>
            </a:lvl2pPr>
            <a:lvl3pPr indent="-228600" lvl="2" marL="1371600" algn="l">
              <a:lnSpc>
                <a:spcPct val="100000"/>
              </a:lnSpc>
              <a:spcBef>
                <a:spcPts val="200"/>
              </a:spcBef>
              <a:spcAft>
                <a:spcPts val="0"/>
              </a:spcAft>
              <a:buClr>
                <a:srgbClr val="888888"/>
              </a:buClr>
              <a:buSzPts val="800"/>
              <a:buNone/>
              <a:defRPr sz="800">
                <a:solidFill>
                  <a:srgbClr val="888888"/>
                </a:solidFill>
              </a:defRPr>
            </a:lvl3pPr>
            <a:lvl4pPr indent="-228600" lvl="3" marL="1828800" algn="l">
              <a:lnSpc>
                <a:spcPct val="100000"/>
              </a:lnSpc>
              <a:spcBef>
                <a:spcPts val="100"/>
              </a:spcBef>
              <a:spcAft>
                <a:spcPts val="0"/>
              </a:spcAft>
              <a:buClr>
                <a:srgbClr val="888888"/>
              </a:buClr>
              <a:buSzPts val="700"/>
              <a:buNone/>
              <a:defRPr sz="700">
                <a:solidFill>
                  <a:srgbClr val="888888"/>
                </a:solidFill>
              </a:defRPr>
            </a:lvl4pPr>
            <a:lvl5pPr indent="-228600" lvl="4" marL="2286000" algn="l">
              <a:lnSpc>
                <a:spcPct val="100000"/>
              </a:lnSpc>
              <a:spcBef>
                <a:spcPts val="100"/>
              </a:spcBef>
              <a:spcAft>
                <a:spcPts val="0"/>
              </a:spcAft>
              <a:buClr>
                <a:srgbClr val="888888"/>
              </a:buClr>
              <a:buSzPts val="700"/>
              <a:buNone/>
              <a:defRPr sz="700">
                <a:solidFill>
                  <a:srgbClr val="888888"/>
                </a:solidFill>
              </a:defRPr>
            </a:lvl5pPr>
            <a:lvl6pPr indent="-228600" lvl="5" marL="2743200" algn="l">
              <a:lnSpc>
                <a:spcPct val="100000"/>
              </a:lnSpc>
              <a:spcBef>
                <a:spcPts val="100"/>
              </a:spcBef>
              <a:spcAft>
                <a:spcPts val="0"/>
              </a:spcAft>
              <a:buClr>
                <a:srgbClr val="888888"/>
              </a:buClr>
              <a:buSzPts val="700"/>
              <a:buNone/>
              <a:defRPr sz="700">
                <a:solidFill>
                  <a:srgbClr val="888888"/>
                </a:solidFill>
              </a:defRPr>
            </a:lvl6pPr>
            <a:lvl7pPr indent="-228600" lvl="6" marL="3200400" algn="l">
              <a:lnSpc>
                <a:spcPct val="100000"/>
              </a:lnSpc>
              <a:spcBef>
                <a:spcPts val="100"/>
              </a:spcBef>
              <a:spcAft>
                <a:spcPts val="0"/>
              </a:spcAft>
              <a:buClr>
                <a:srgbClr val="888888"/>
              </a:buClr>
              <a:buSzPts val="700"/>
              <a:buNone/>
              <a:defRPr sz="700">
                <a:solidFill>
                  <a:srgbClr val="888888"/>
                </a:solidFill>
              </a:defRPr>
            </a:lvl7pPr>
            <a:lvl8pPr indent="-228600" lvl="7" marL="3657600" algn="l">
              <a:lnSpc>
                <a:spcPct val="100000"/>
              </a:lnSpc>
              <a:spcBef>
                <a:spcPts val="100"/>
              </a:spcBef>
              <a:spcAft>
                <a:spcPts val="0"/>
              </a:spcAft>
              <a:buClr>
                <a:srgbClr val="888888"/>
              </a:buClr>
              <a:buSzPts val="700"/>
              <a:buNone/>
              <a:defRPr sz="700">
                <a:solidFill>
                  <a:srgbClr val="888888"/>
                </a:solidFill>
              </a:defRPr>
            </a:lvl8pPr>
            <a:lvl9pPr indent="-228600" lvl="8" marL="4114800" algn="l">
              <a:lnSpc>
                <a:spcPct val="100000"/>
              </a:lnSpc>
              <a:spcBef>
                <a:spcPts val="100"/>
              </a:spcBef>
              <a:spcAft>
                <a:spcPts val="0"/>
              </a:spcAft>
              <a:buClr>
                <a:srgbClr val="888888"/>
              </a:buClr>
              <a:buSzPts val="700"/>
              <a:buNone/>
              <a:defRPr sz="700">
                <a:solidFill>
                  <a:srgbClr val="888888"/>
                </a:solidFill>
              </a:defRPr>
            </a:lvl9pPr>
          </a:lstStyle>
          <a:p/>
        </p:txBody>
      </p:sp>
      <p:sp>
        <p:nvSpPr>
          <p:cNvPr id="30" name="Google Shape;30;p1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31" name="Google Shape;31;p1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32" name="Google Shape;32;p1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5"/>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35" name="Google Shape;35;p15"/>
          <p:cNvSpPr txBox="1"/>
          <p:nvPr>
            <p:ph idx="1" type="body"/>
          </p:nvPr>
        </p:nvSpPr>
        <p:spPr>
          <a:xfrm>
            <a:off x="2286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lnSpc>
                <a:spcPct val="100000"/>
              </a:lnSpc>
              <a:spcBef>
                <a:spcPts val="300"/>
              </a:spcBef>
              <a:spcAft>
                <a:spcPts val="0"/>
              </a:spcAft>
              <a:buClr>
                <a:schemeClr val="dk1"/>
              </a:buClr>
              <a:buSzPts val="1400"/>
              <a:buChar char="•"/>
              <a:defRPr sz="1400"/>
            </a:lvl1pPr>
            <a:lvl2pPr indent="-304800" lvl="1" marL="914400" algn="l">
              <a:lnSpc>
                <a:spcPct val="100000"/>
              </a:lnSpc>
              <a:spcBef>
                <a:spcPts val="200"/>
              </a:spcBef>
              <a:spcAft>
                <a:spcPts val="0"/>
              </a:spcAft>
              <a:buClr>
                <a:schemeClr val="dk1"/>
              </a:buClr>
              <a:buSzPts val="1200"/>
              <a:buChar char="–"/>
              <a:defRPr sz="1200"/>
            </a:lvl2pPr>
            <a:lvl3pPr indent="-292100" lvl="2" marL="1371600" algn="l">
              <a:lnSpc>
                <a:spcPct val="100000"/>
              </a:lnSpc>
              <a:spcBef>
                <a:spcPts val="200"/>
              </a:spcBef>
              <a:spcAft>
                <a:spcPts val="0"/>
              </a:spcAft>
              <a:buClr>
                <a:schemeClr val="dk1"/>
              </a:buClr>
              <a:buSzPts val="1000"/>
              <a:buChar char="•"/>
              <a:defRPr sz="1000"/>
            </a:lvl3pPr>
            <a:lvl4pPr indent="-285750" lvl="3" marL="1828800" algn="l">
              <a:lnSpc>
                <a:spcPct val="100000"/>
              </a:lnSpc>
              <a:spcBef>
                <a:spcPts val="200"/>
              </a:spcBef>
              <a:spcAft>
                <a:spcPts val="0"/>
              </a:spcAft>
              <a:buClr>
                <a:schemeClr val="dk1"/>
              </a:buClr>
              <a:buSzPts val="900"/>
              <a:buChar char="–"/>
              <a:defRPr sz="900"/>
            </a:lvl4pPr>
            <a:lvl5pPr indent="-285750" lvl="4" marL="2286000" algn="l">
              <a:lnSpc>
                <a:spcPct val="100000"/>
              </a:lnSpc>
              <a:spcBef>
                <a:spcPts val="200"/>
              </a:spcBef>
              <a:spcAft>
                <a:spcPts val="0"/>
              </a:spcAft>
              <a:buClr>
                <a:schemeClr val="dk1"/>
              </a:buClr>
              <a:buSzPts val="900"/>
              <a:buChar char="»"/>
              <a:defRPr sz="900"/>
            </a:lvl5pPr>
            <a:lvl6pPr indent="-285750" lvl="5" marL="2743200" algn="l">
              <a:lnSpc>
                <a:spcPct val="100000"/>
              </a:lnSpc>
              <a:spcBef>
                <a:spcPts val="200"/>
              </a:spcBef>
              <a:spcAft>
                <a:spcPts val="0"/>
              </a:spcAft>
              <a:buClr>
                <a:schemeClr val="dk1"/>
              </a:buClr>
              <a:buSzPts val="900"/>
              <a:buChar char="•"/>
              <a:defRPr sz="900"/>
            </a:lvl6pPr>
            <a:lvl7pPr indent="-285750" lvl="6" marL="3200400" algn="l">
              <a:lnSpc>
                <a:spcPct val="100000"/>
              </a:lnSpc>
              <a:spcBef>
                <a:spcPts val="200"/>
              </a:spcBef>
              <a:spcAft>
                <a:spcPts val="0"/>
              </a:spcAft>
              <a:buClr>
                <a:schemeClr val="dk1"/>
              </a:buClr>
              <a:buSzPts val="900"/>
              <a:buChar char="•"/>
              <a:defRPr sz="900"/>
            </a:lvl7pPr>
            <a:lvl8pPr indent="-285750" lvl="7" marL="3657600" algn="l">
              <a:lnSpc>
                <a:spcPct val="100000"/>
              </a:lnSpc>
              <a:spcBef>
                <a:spcPts val="200"/>
              </a:spcBef>
              <a:spcAft>
                <a:spcPts val="0"/>
              </a:spcAft>
              <a:buClr>
                <a:schemeClr val="dk1"/>
              </a:buClr>
              <a:buSzPts val="900"/>
              <a:buChar char="•"/>
              <a:defRPr sz="900"/>
            </a:lvl8pPr>
            <a:lvl9pPr indent="-285750" lvl="8" marL="4114800" algn="l">
              <a:lnSpc>
                <a:spcPct val="100000"/>
              </a:lnSpc>
              <a:spcBef>
                <a:spcPts val="200"/>
              </a:spcBef>
              <a:spcAft>
                <a:spcPts val="0"/>
              </a:spcAft>
              <a:buClr>
                <a:schemeClr val="dk1"/>
              </a:buClr>
              <a:buSzPts val="900"/>
              <a:buChar char="•"/>
              <a:defRPr sz="900"/>
            </a:lvl9pPr>
          </a:lstStyle>
          <a:p/>
        </p:txBody>
      </p:sp>
      <p:sp>
        <p:nvSpPr>
          <p:cNvPr id="36" name="Google Shape;36;p15"/>
          <p:cNvSpPr txBox="1"/>
          <p:nvPr>
            <p:ph idx="2" type="body"/>
          </p:nvPr>
        </p:nvSpPr>
        <p:spPr>
          <a:xfrm>
            <a:off x="23241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lnSpc>
                <a:spcPct val="100000"/>
              </a:lnSpc>
              <a:spcBef>
                <a:spcPts val="300"/>
              </a:spcBef>
              <a:spcAft>
                <a:spcPts val="0"/>
              </a:spcAft>
              <a:buClr>
                <a:schemeClr val="dk1"/>
              </a:buClr>
              <a:buSzPts val="1400"/>
              <a:buChar char="•"/>
              <a:defRPr sz="1400"/>
            </a:lvl1pPr>
            <a:lvl2pPr indent="-304800" lvl="1" marL="914400" algn="l">
              <a:lnSpc>
                <a:spcPct val="100000"/>
              </a:lnSpc>
              <a:spcBef>
                <a:spcPts val="200"/>
              </a:spcBef>
              <a:spcAft>
                <a:spcPts val="0"/>
              </a:spcAft>
              <a:buClr>
                <a:schemeClr val="dk1"/>
              </a:buClr>
              <a:buSzPts val="1200"/>
              <a:buChar char="–"/>
              <a:defRPr sz="1200"/>
            </a:lvl2pPr>
            <a:lvl3pPr indent="-292100" lvl="2" marL="1371600" algn="l">
              <a:lnSpc>
                <a:spcPct val="100000"/>
              </a:lnSpc>
              <a:spcBef>
                <a:spcPts val="200"/>
              </a:spcBef>
              <a:spcAft>
                <a:spcPts val="0"/>
              </a:spcAft>
              <a:buClr>
                <a:schemeClr val="dk1"/>
              </a:buClr>
              <a:buSzPts val="1000"/>
              <a:buChar char="•"/>
              <a:defRPr sz="1000"/>
            </a:lvl3pPr>
            <a:lvl4pPr indent="-285750" lvl="3" marL="1828800" algn="l">
              <a:lnSpc>
                <a:spcPct val="100000"/>
              </a:lnSpc>
              <a:spcBef>
                <a:spcPts val="200"/>
              </a:spcBef>
              <a:spcAft>
                <a:spcPts val="0"/>
              </a:spcAft>
              <a:buClr>
                <a:schemeClr val="dk1"/>
              </a:buClr>
              <a:buSzPts val="900"/>
              <a:buChar char="–"/>
              <a:defRPr sz="900"/>
            </a:lvl4pPr>
            <a:lvl5pPr indent="-285750" lvl="4" marL="2286000" algn="l">
              <a:lnSpc>
                <a:spcPct val="100000"/>
              </a:lnSpc>
              <a:spcBef>
                <a:spcPts val="200"/>
              </a:spcBef>
              <a:spcAft>
                <a:spcPts val="0"/>
              </a:spcAft>
              <a:buClr>
                <a:schemeClr val="dk1"/>
              </a:buClr>
              <a:buSzPts val="900"/>
              <a:buChar char="»"/>
              <a:defRPr sz="900"/>
            </a:lvl5pPr>
            <a:lvl6pPr indent="-285750" lvl="5" marL="2743200" algn="l">
              <a:lnSpc>
                <a:spcPct val="100000"/>
              </a:lnSpc>
              <a:spcBef>
                <a:spcPts val="200"/>
              </a:spcBef>
              <a:spcAft>
                <a:spcPts val="0"/>
              </a:spcAft>
              <a:buClr>
                <a:schemeClr val="dk1"/>
              </a:buClr>
              <a:buSzPts val="900"/>
              <a:buChar char="•"/>
              <a:defRPr sz="900"/>
            </a:lvl6pPr>
            <a:lvl7pPr indent="-285750" lvl="6" marL="3200400" algn="l">
              <a:lnSpc>
                <a:spcPct val="100000"/>
              </a:lnSpc>
              <a:spcBef>
                <a:spcPts val="200"/>
              </a:spcBef>
              <a:spcAft>
                <a:spcPts val="0"/>
              </a:spcAft>
              <a:buClr>
                <a:schemeClr val="dk1"/>
              </a:buClr>
              <a:buSzPts val="900"/>
              <a:buChar char="•"/>
              <a:defRPr sz="900"/>
            </a:lvl7pPr>
            <a:lvl8pPr indent="-285750" lvl="7" marL="3657600" algn="l">
              <a:lnSpc>
                <a:spcPct val="100000"/>
              </a:lnSpc>
              <a:spcBef>
                <a:spcPts val="200"/>
              </a:spcBef>
              <a:spcAft>
                <a:spcPts val="0"/>
              </a:spcAft>
              <a:buClr>
                <a:schemeClr val="dk1"/>
              </a:buClr>
              <a:buSzPts val="900"/>
              <a:buChar char="•"/>
              <a:defRPr sz="900"/>
            </a:lvl8pPr>
            <a:lvl9pPr indent="-285750" lvl="8" marL="4114800" algn="l">
              <a:lnSpc>
                <a:spcPct val="100000"/>
              </a:lnSpc>
              <a:spcBef>
                <a:spcPts val="200"/>
              </a:spcBef>
              <a:spcAft>
                <a:spcPts val="0"/>
              </a:spcAft>
              <a:buClr>
                <a:schemeClr val="dk1"/>
              </a:buClr>
              <a:buSzPts val="900"/>
              <a:buChar char="•"/>
              <a:defRPr sz="900"/>
            </a:lvl9pPr>
          </a:lstStyle>
          <a:p/>
        </p:txBody>
      </p:sp>
      <p:sp>
        <p:nvSpPr>
          <p:cNvPr id="37" name="Google Shape;37;p15"/>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38" name="Google Shape;38;p15"/>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39" name="Google Shape;39;p15"/>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6"/>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lnSpc>
                <a:spcPct val="100000"/>
              </a:lnSpc>
              <a:spcBef>
                <a:spcPts val="0"/>
              </a:spcBef>
              <a:spcAft>
                <a:spcPts val="0"/>
              </a:spcAft>
              <a:buClr>
                <a:schemeClr val="dk1"/>
              </a:buClr>
              <a:buSzPts val="2200"/>
              <a:buFont typeface="Calibri"/>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 name="Google Shape;42;p16"/>
          <p:cNvSpPr txBox="1"/>
          <p:nvPr>
            <p:ph idx="1" type="body"/>
          </p:nvPr>
        </p:nvSpPr>
        <p:spPr>
          <a:xfrm>
            <a:off x="228600" y="767556"/>
            <a:ext cx="2020094" cy="319881"/>
          </a:xfrm>
          <a:prstGeom prst="rect">
            <a:avLst/>
          </a:prstGeom>
          <a:noFill/>
          <a:ln>
            <a:noFill/>
          </a:ln>
        </p:spPr>
        <p:txBody>
          <a:bodyPr anchorCtr="0" anchor="b" bIns="22850" lIns="45725" spcFirstLastPara="1" rIns="45725" wrap="square" tIns="22850">
            <a:normAutofit/>
          </a:bodyPr>
          <a:lstStyle>
            <a:lvl1pPr indent="-228600" lvl="0" marL="457200" algn="l">
              <a:lnSpc>
                <a:spcPct val="100000"/>
              </a:lnSpc>
              <a:spcBef>
                <a:spcPts val="200"/>
              </a:spcBef>
              <a:spcAft>
                <a:spcPts val="0"/>
              </a:spcAft>
              <a:buClr>
                <a:schemeClr val="dk1"/>
              </a:buClr>
              <a:buSzPts val="1200"/>
              <a:buNone/>
              <a:defRPr b="1" sz="1200"/>
            </a:lvl1pPr>
            <a:lvl2pPr indent="-228600" lvl="1" marL="914400" algn="l">
              <a:lnSpc>
                <a:spcPct val="100000"/>
              </a:lnSpc>
              <a:spcBef>
                <a:spcPts val="200"/>
              </a:spcBef>
              <a:spcAft>
                <a:spcPts val="0"/>
              </a:spcAft>
              <a:buClr>
                <a:schemeClr val="dk1"/>
              </a:buClr>
              <a:buSzPts val="1000"/>
              <a:buNone/>
              <a:defRPr b="1" sz="1000"/>
            </a:lvl2pPr>
            <a:lvl3pPr indent="-228600" lvl="2" marL="1371600" algn="l">
              <a:lnSpc>
                <a:spcPct val="100000"/>
              </a:lnSpc>
              <a:spcBef>
                <a:spcPts val="200"/>
              </a:spcBef>
              <a:spcAft>
                <a:spcPts val="0"/>
              </a:spcAft>
              <a:buClr>
                <a:schemeClr val="dk1"/>
              </a:buClr>
              <a:buSzPts val="900"/>
              <a:buNone/>
              <a:defRPr b="1" sz="900"/>
            </a:lvl3pPr>
            <a:lvl4pPr indent="-228600" lvl="3" marL="1828800" algn="l">
              <a:lnSpc>
                <a:spcPct val="100000"/>
              </a:lnSpc>
              <a:spcBef>
                <a:spcPts val="200"/>
              </a:spcBef>
              <a:spcAft>
                <a:spcPts val="0"/>
              </a:spcAft>
              <a:buClr>
                <a:schemeClr val="dk1"/>
              </a:buClr>
              <a:buSzPts val="800"/>
              <a:buNone/>
              <a:defRPr b="1" sz="800"/>
            </a:lvl4pPr>
            <a:lvl5pPr indent="-228600" lvl="4" marL="2286000" algn="l">
              <a:lnSpc>
                <a:spcPct val="100000"/>
              </a:lnSpc>
              <a:spcBef>
                <a:spcPts val="200"/>
              </a:spcBef>
              <a:spcAft>
                <a:spcPts val="0"/>
              </a:spcAft>
              <a:buClr>
                <a:schemeClr val="dk1"/>
              </a:buClr>
              <a:buSzPts val="800"/>
              <a:buNone/>
              <a:defRPr b="1" sz="800"/>
            </a:lvl5pPr>
            <a:lvl6pPr indent="-228600" lvl="5" marL="2743200" algn="l">
              <a:lnSpc>
                <a:spcPct val="100000"/>
              </a:lnSpc>
              <a:spcBef>
                <a:spcPts val="200"/>
              </a:spcBef>
              <a:spcAft>
                <a:spcPts val="0"/>
              </a:spcAft>
              <a:buClr>
                <a:schemeClr val="dk1"/>
              </a:buClr>
              <a:buSzPts val="800"/>
              <a:buNone/>
              <a:defRPr b="1" sz="800"/>
            </a:lvl6pPr>
            <a:lvl7pPr indent="-228600" lvl="6" marL="3200400" algn="l">
              <a:lnSpc>
                <a:spcPct val="100000"/>
              </a:lnSpc>
              <a:spcBef>
                <a:spcPts val="200"/>
              </a:spcBef>
              <a:spcAft>
                <a:spcPts val="0"/>
              </a:spcAft>
              <a:buClr>
                <a:schemeClr val="dk1"/>
              </a:buClr>
              <a:buSzPts val="800"/>
              <a:buNone/>
              <a:defRPr b="1" sz="800"/>
            </a:lvl7pPr>
            <a:lvl8pPr indent="-228600" lvl="7" marL="3657600" algn="l">
              <a:lnSpc>
                <a:spcPct val="100000"/>
              </a:lnSpc>
              <a:spcBef>
                <a:spcPts val="200"/>
              </a:spcBef>
              <a:spcAft>
                <a:spcPts val="0"/>
              </a:spcAft>
              <a:buClr>
                <a:schemeClr val="dk1"/>
              </a:buClr>
              <a:buSzPts val="800"/>
              <a:buNone/>
              <a:defRPr b="1" sz="800"/>
            </a:lvl8pPr>
            <a:lvl9pPr indent="-228600" lvl="8" marL="4114800" algn="l">
              <a:lnSpc>
                <a:spcPct val="100000"/>
              </a:lnSpc>
              <a:spcBef>
                <a:spcPts val="200"/>
              </a:spcBef>
              <a:spcAft>
                <a:spcPts val="0"/>
              </a:spcAft>
              <a:buClr>
                <a:schemeClr val="dk1"/>
              </a:buClr>
              <a:buSzPts val="800"/>
              <a:buNone/>
              <a:defRPr b="1" sz="800"/>
            </a:lvl9pPr>
          </a:lstStyle>
          <a:p/>
        </p:txBody>
      </p:sp>
      <p:sp>
        <p:nvSpPr>
          <p:cNvPr id="43" name="Google Shape;43;p16"/>
          <p:cNvSpPr txBox="1"/>
          <p:nvPr>
            <p:ph idx="2" type="body"/>
          </p:nvPr>
        </p:nvSpPr>
        <p:spPr>
          <a:xfrm>
            <a:off x="228600" y="1087438"/>
            <a:ext cx="2020094" cy="1975644"/>
          </a:xfrm>
          <a:prstGeom prst="rect">
            <a:avLst/>
          </a:prstGeom>
          <a:noFill/>
          <a:ln>
            <a:noFill/>
          </a:ln>
        </p:spPr>
        <p:txBody>
          <a:bodyPr anchorCtr="0" anchor="t" bIns="22850" lIns="45725" spcFirstLastPara="1" rIns="45725" wrap="square" tIns="22850">
            <a:normAutofit/>
          </a:bodyPr>
          <a:lstStyle>
            <a:lvl1pPr indent="-304800" lvl="0" marL="457200" algn="l">
              <a:lnSpc>
                <a:spcPct val="100000"/>
              </a:lnSpc>
              <a:spcBef>
                <a:spcPts val="200"/>
              </a:spcBef>
              <a:spcAft>
                <a:spcPts val="0"/>
              </a:spcAft>
              <a:buClr>
                <a:schemeClr val="dk1"/>
              </a:buClr>
              <a:buSzPts val="1200"/>
              <a:buChar char="•"/>
              <a:defRPr sz="1200"/>
            </a:lvl1pPr>
            <a:lvl2pPr indent="-292100" lvl="1" marL="914400" algn="l">
              <a:lnSpc>
                <a:spcPct val="100000"/>
              </a:lnSpc>
              <a:spcBef>
                <a:spcPts val="200"/>
              </a:spcBef>
              <a:spcAft>
                <a:spcPts val="0"/>
              </a:spcAft>
              <a:buClr>
                <a:schemeClr val="dk1"/>
              </a:buClr>
              <a:buSzPts val="1000"/>
              <a:buChar char="–"/>
              <a:defRPr sz="1000"/>
            </a:lvl2pPr>
            <a:lvl3pPr indent="-285750" lvl="2" marL="1371600" algn="l">
              <a:lnSpc>
                <a:spcPct val="100000"/>
              </a:lnSpc>
              <a:spcBef>
                <a:spcPts val="200"/>
              </a:spcBef>
              <a:spcAft>
                <a:spcPts val="0"/>
              </a:spcAft>
              <a:buClr>
                <a:schemeClr val="dk1"/>
              </a:buClr>
              <a:buSzPts val="900"/>
              <a:buChar char="•"/>
              <a:defRPr sz="900"/>
            </a:lvl3pPr>
            <a:lvl4pPr indent="-279400" lvl="3" marL="1828800" algn="l">
              <a:lnSpc>
                <a:spcPct val="100000"/>
              </a:lnSpc>
              <a:spcBef>
                <a:spcPts val="200"/>
              </a:spcBef>
              <a:spcAft>
                <a:spcPts val="0"/>
              </a:spcAft>
              <a:buClr>
                <a:schemeClr val="dk1"/>
              </a:buClr>
              <a:buSzPts val="800"/>
              <a:buChar char="–"/>
              <a:defRPr sz="800"/>
            </a:lvl4pPr>
            <a:lvl5pPr indent="-279400" lvl="4" marL="2286000" algn="l">
              <a:lnSpc>
                <a:spcPct val="100000"/>
              </a:lnSpc>
              <a:spcBef>
                <a:spcPts val="200"/>
              </a:spcBef>
              <a:spcAft>
                <a:spcPts val="0"/>
              </a:spcAft>
              <a:buClr>
                <a:schemeClr val="dk1"/>
              </a:buClr>
              <a:buSzPts val="800"/>
              <a:buChar char="»"/>
              <a:defRPr sz="800"/>
            </a:lvl5pPr>
            <a:lvl6pPr indent="-279400" lvl="5" marL="2743200" algn="l">
              <a:lnSpc>
                <a:spcPct val="100000"/>
              </a:lnSpc>
              <a:spcBef>
                <a:spcPts val="200"/>
              </a:spcBef>
              <a:spcAft>
                <a:spcPts val="0"/>
              </a:spcAft>
              <a:buClr>
                <a:schemeClr val="dk1"/>
              </a:buClr>
              <a:buSzPts val="800"/>
              <a:buChar char="•"/>
              <a:defRPr sz="800"/>
            </a:lvl6pPr>
            <a:lvl7pPr indent="-279400" lvl="6" marL="3200400" algn="l">
              <a:lnSpc>
                <a:spcPct val="100000"/>
              </a:lnSpc>
              <a:spcBef>
                <a:spcPts val="200"/>
              </a:spcBef>
              <a:spcAft>
                <a:spcPts val="0"/>
              </a:spcAft>
              <a:buClr>
                <a:schemeClr val="dk1"/>
              </a:buClr>
              <a:buSzPts val="800"/>
              <a:buChar char="•"/>
              <a:defRPr sz="800"/>
            </a:lvl7pPr>
            <a:lvl8pPr indent="-279400" lvl="7" marL="3657600" algn="l">
              <a:lnSpc>
                <a:spcPct val="100000"/>
              </a:lnSpc>
              <a:spcBef>
                <a:spcPts val="200"/>
              </a:spcBef>
              <a:spcAft>
                <a:spcPts val="0"/>
              </a:spcAft>
              <a:buClr>
                <a:schemeClr val="dk1"/>
              </a:buClr>
              <a:buSzPts val="800"/>
              <a:buChar char="•"/>
              <a:defRPr sz="800"/>
            </a:lvl8pPr>
            <a:lvl9pPr indent="-279400" lvl="8" marL="4114800" algn="l">
              <a:lnSpc>
                <a:spcPct val="100000"/>
              </a:lnSpc>
              <a:spcBef>
                <a:spcPts val="200"/>
              </a:spcBef>
              <a:spcAft>
                <a:spcPts val="0"/>
              </a:spcAft>
              <a:buClr>
                <a:schemeClr val="dk1"/>
              </a:buClr>
              <a:buSzPts val="800"/>
              <a:buChar char="•"/>
              <a:defRPr sz="800"/>
            </a:lvl9pPr>
          </a:lstStyle>
          <a:p/>
        </p:txBody>
      </p:sp>
      <p:sp>
        <p:nvSpPr>
          <p:cNvPr id="44" name="Google Shape;44;p16"/>
          <p:cNvSpPr txBox="1"/>
          <p:nvPr>
            <p:ph idx="3" type="body"/>
          </p:nvPr>
        </p:nvSpPr>
        <p:spPr>
          <a:xfrm>
            <a:off x="2322513" y="767556"/>
            <a:ext cx="2020888" cy="319881"/>
          </a:xfrm>
          <a:prstGeom prst="rect">
            <a:avLst/>
          </a:prstGeom>
          <a:noFill/>
          <a:ln>
            <a:noFill/>
          </a:ln>
        </p:spPr>
        <p:txBody>
          <a:bodyPr anchorCtr="0" anchor="b" bIns="22850" lIns="45725" spcFirstLastPara="1" rIns="45725" wrap="square" tIns="22850">
            <a:normAutofit/>
          </a:bodyPr>
          <a:lstStyle>
            <a:lvl1pPr indent="-228600" lvl="0" marL="457200" algn="l">
              <a:lnSpc>
                <a:spcPct val="100000"/>
              </a:lnSpc>
              <a:spcBef>
                <a:spcPts val="200"/>
              </a:spcBef>
              <a:spcAft>
                <a:spcPts val="0"/>
              </a:spcAft>
              <a:buClr>
                <a:schemeClr val="dk1"/>
              </a:buClr>
              <a:buSzPts val="1200"/>
              <a:buNone/>
              <a:defRPr b="1" sz="1200"/>
            </a:lvl1pPr>
            <a:lvl2pPr indent="-228600" lvl="1" marL="914400" algn="l">
              <a:lnSpc>
                <a:spcPct val="100000"/>
              </a:lnSpc>
              <a:spcBef>
                <a:spcPts val="200"/>
              </a:spcBef>
              <a:spcAft>
                <a:spcPts val="0"/>
              </a:spcAft>
              <a:buClr>
                <a:schemeClr val="dk1"/>
              </a:buClr>
              <a:buSzPts val="1000"/>
              <a:buNone/>
              <a:defRPr b="1" sz="1000"/>
            </a:lvl2pPr>
            <a:lvl3pPr indent="-228600" lvl="2" marL="1371600" algn="l">
              <a:lnSpc>
                <a:spcPct val="100000"/>
              </a:lnSpc>
              <a:spcBef>
                <a:spcPts val="200"/>
              </a:spcBef>
              <a:spcAft>
                <a:spcPts val="0"/>
              </a:spcAft>
              <a:buClr>
                <a:schemeClr val="dk1"/>
              </a:buClr>
              <a:buSzPts val="900"/>
              <a:buNone/>
              <a:defRPr b="1" sz="900"/>
            </a:lvl3pPr>
            <a:lvl4pPr indent="-228600" lvl="3" marL="1828800" algn="l">
              <a:lnSpc>
                <a:spcPct val="100000"/>
              </a:lnSpc>
              <a:spcBef>
                <a:spcPts val="200"/>
              </a:spcBef>
              <a:spcAft>
                <a:spcPts val="0"/>
              </a:spcAft>
              <a:buClr>
                <a:schemeClr val="dk1"/>
              </a:buClr>
              <a:buSzPts val="800"/>
              <a:buNone/>
              <a:defRPr b="1" sz="800"/>
            </a:lvl4pPr>
            <a:lvl5pPr indent="-228600" lvl="4" marL="2286000" algn="l">
              <a:lnSpc>
                <a:spcPct val="100000"/>
              </a:lnSpc>
              <a:spcBef>
                <a:spcPts val="200"/>
              </a:spcBef>
              <a:spcAft>
                <a:spcPts val="0"/>
              </a:spcAft>
              <a:buClr>
                <a:schemeClr val="dk1"/>
              </a:buClr>
              <a:buSzPts val="800"/>
              <a:buNone/>
              <a:defRPr b="1" sz="800"/>
            </a:lvl5pPr>
            <a:lvl6pPr indent="-228600" lvl="5" marL="2743200" algn="l">
              <a:lnSpc>
                <a:spcPct val="100000"/>
              </a:lnSpc>
              <a:spcBef>
                <a:spcPts val="200"/>
              </a:spcBef>
              <a:spcAft>
                <a:spcPts val="0"/>
              </a:spcAft>
              <a:buClr>
                <a:schemeClr val="dk1"/>
              </a:buClr>
              <a:buSzPts val="800"/>
              <a:buNone/>
              <a:defRPr b="1" sz="800"/>
            </a:lvl6pPr>
            <a:lvl7pPr indent="-228600" lvl="6" marL="3200400" algn="l">
              <a:lnSpc>
                <a:spcPct val="100000"/>
              </a:lnSpc>
              <a:spcBef>
                <a:spcPts val="200"/>
              </a:spcBef>
              <a:spcAft>
                <a:spcPts val="0"/>
              </a:spcAft>
              <a:buClr>
                <a:schemeClr val="dk1"/>
              </a:buClr>
              <a:buSzPts val="800"/>
              <a:buNone/>
              <a:defRPr b="1" sz="800"/>
            </a:lvl7pPr>
            <a:lvl8pPr indent="-228600" lvl="7" marL="3657600" algn="l">
              <a:lnSpc>
                <a:spcPct val="100000"/>
              </a:lnSpc>
              <a:spcBef>
                <a:spcPts val="200"/>
              </a:spcBef>
              <a:spcAft>
                <a:spcPts val="0"/>
              </a:spcAft>
              <a:buClr>
                <a:schemeClr val="dk1"/>
              </a:buClr>
              <a:buSzPts val="800"/>
              <a:buNone/>
              <a:defRPr b="1" sz="800"/>
            </a:lvl8pPr>
            <a:lvl9pPr indent="-228600" lvl="8" marL="4114800" algn="l">
              <a:lnSpc>
                <a:spcPct val="100000"/>
              </a:lnSpc>
              <a:spcBef>
                <a:spcPts val="200"/>
              </a:spcBef>
              <a:spcAft>
                <a:spcPts val="0"/>
              </a:spcAft>
              <a:buClr>
                <a:schemeClr val="dk1"/>
              </a:buClr>
              <a:buSzPts val="800"/>
              <a:buNone/>
              <a:defRPr b="1" sz="800"/>
            </a:lvl9pPr>
          </a:lstStyle>
          <a:p/>
        </p:txBody>
      </p:sp>
      <p:sp>
        <p:nvSpPr>
          <p:cNvPr id="45" name="Google Shape;45;p16"/>
          <p:cNvSpPr txBox="1"/>
          <p:nvPr>
            <p:ph idx="4" type="body"/>
          </p:nvPr>
        </p:nvSpPr>
        <p:spPr>
          <a:xfrm>
            <a:off x="2322513" y="1087438"/>
            <a:ext cx="2020888" cy="1975644"/>
          </a:xfrm>
          <a:prstGeom prst="rect">
            <a:avLst/>
          </a:prstGeom>
          <a:noFill/>
          <a:ln>
            <a:noFill/>
          </a:ln>
        </p:spPr>
        <p:txBody>
          <a:bodyPr anchorCtr="0" anchor="t" bIns="22850" lIns="45725" spcFirstLastPara="1" rIns="45725" wrap="square" tIns="22850">
            <a:normAutofit/>
          </a:bodyPr>
          <a:lstStyle>
            <a:lvl1pPr indent="-304800" lvl="0" marL="457200" algn="l">
              <a:lnSpc>
                <a:spcPct val="100000"/>
              </a:lnSpc>
              <a:spcBef>
                <a:spcPts val="200"/>
              </a:spcBef>
              <a:spcAft>
                <a:spcPts val="0"/>
              </a:spcAft>
              <a:buClr>
                <a:schemeClr val="dk1"/>
              </a:buClr>
              <a:buSzPts val="1200"/>
              <a:buChar char="•"/>
              <a:defRPr sz="1200"/>
            </a:lvl1pPr>
            <a:lvl2pPr indent="-292100" lvl="1" marL="914400" algn="l">
              <a:lnSpc>
                <a:spcPct val="100000"/>
              </a:lnSpc>
              <a:spcBef>
                <a:spcPts val="200"/>
              </a:spcBef>
              <a:spcAft>
                <a:spcPts val="0"/>
              </a:spcAft>
              <a:buClr>
                <a:schemeClr val="dk1"/>
              </a:buClr>
              <a:buSzPts val="1000"/>
              <a:buChar char="–"/>
              <a:defRPr sz="1000"/>
            </a:lvl2pPr>
            <a:lvl3pPr indent="-285750" lvl="2" marL="1371600" algn="l">
              <a:lnSpc>
                <a:spcPct val="100000"/>
              </a:lnSpc>
              <a:spcBef>
                <a:spcPts val="200"/>
              </a:spcBef>
              <a:spcAft>
                <a:spcPts val="0"/>
              </a:spcAft>
              <a:buClr>
                <a:schemeClr val="dk1"/>
              </a:buClr>
              <a:buSzPts val="900"/>
              <a:buChar char="•"/>
              <a:defRPr sz="900"/>
            </a:lvl3pPr>
            <a:lvl4pPr indent="-279400" lvl="3" marL="1828800" algn="l">
              <a:lnSpc>
                <a:spcPct val="100000"/>
              </a:lnSpc>
              <a:spcBef>
                <a:spcPts val="200"/>
              </a:spcBef>
              <a:spcAft>
                <a:spcPts val="0"/>
              </a:spcAft>
              <a:buClr>
                <a:schemeClr val="dk1"/>
              </a:buClr>
              <a:buSzPts val="800"/>
              <a:buChar char="–"/>
              <a:defRPr sz="800"/>
            </a:lvl4pPr>
            <a:lvl5pPr indent="-279400" lvl="4" marL="2286000" algn="l">
              <a:lnSpc>
                <a:spcPct val="100000"/>
              </a:lnSpc>
              <a:spcBef>
                <a:spcPts val="200"/>
              </a:spcBef>
              <a:spcAft>
                <a:spcPts val="0"/>
              </a:spcAft>
              <a:buClr>
                <a:schemeClr val="dk1"/>
              </a:buClr>
              <a:buSzPts val="800"/>
              <a:buChar char="»"/>
              <a:defRPr sz="800"/>
            </a:lvl5pPr>
            <a:lvl6pPr indent="-279400" lvl="5" marL="2743200" algn="l">
              <a:lnSpc>
                <a:spcPct val="100000"/>
              </a:lnSpc>
              <a:spcBef>
                <a:spcPts val="200"/>
              </a:spcBef>
              <a:spcAft>
                <a:spcPts val="0"/>
              </a:spcAft>
              <a:buClr>
                <a:schemeClr val="dk1"/>
              </a:buClr>
              <a:buSzPts val="800"/>
              <a:buChar char="•"/>
              <a:defRPr sz="800"/>
            </a:lvl6pPr>
            <a:lvl7pPr indent="-279400" lvl="6" marL="3200400" algn="l">
              <a:lnSpc>
                <a:spcPct val="100000"/>
              </a:lnSpc>
              <a:spcBef>
                <a:spcPts val="200"/>
              </a:spcBef>
              <a:spcAft>
                <a:spcPts val="0"/>
              </a:spcAft>
              <a:buClr>
                <a:schemeClr val="dk1"/>
              </a:buClr>
              <a:buSzPts val="800"/>
              <a:buChar char="•"/>
              <a:defRPr sz="800"/>
            </a:lvl7pPr>
            <a:lvl8pPr indent="-279400" lvl="7" marL="3657600" algn="l">
              <a:lnSpc>
                <a:spcPct val="100000"/>
              </a:lnSpc>
              <a:spcBef>
                <a:spcPts val="200"/>
              </a:spcBef>
              <a:spcAft>
                <a:spcPts val="0"/>
              </a:spcAft>
              <a:buClr>
                <a:schemeClr val="dk1"/>
              </a:buClr>
              <a:buSzPts val="800"/>
              <a:buChar char="•"/>
              <a:defRPr sz="800"/>
            </a:lvl8pPr>
            <a:lvl9pPr indent="-279400" lvl="8" marL="4114800" algn="l">
              <a:lnSpc>
                <a:spcPct val="100000"/>
              </a:lnSpc>
              <a:spcBef>
                <a:spcPts val="200"/>
              </a:spcBef>
              <a:spcAft>
                <a:spcPts val="0"/>
              </a:spcAft>
              <a:buClr>
                <a:schemeClr val="dk1"/>
              </a:buClr>
              <a:buSzPts val="800"/>
              <a:buChar char="•"/>
              <a:defRPr sz="800"/>
            </a:lvl9pPr>
          </a:lstStyle>
          <a:p/>
        </p:txBody>
      </p:sp>
      <p:sp>
        <p:nvSpPr>
          <p:cNvPr id="46" name="Google Shape;46;p16"/>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7" name="Google Shape;47;p16"/>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8" name="Google Shape;48;p16"/>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7"/>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51" name="Google Shape;51;p17"/>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52" name="Google Shape;52;p17"/>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53" name="Google Shape;53;p17"/>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8"/>
          <p:cNvSpPr txBox="1"/>
          <p:nvPr>
            <p:ph type="title"/>
          </p:nvPr>
        </p:nvSpPr>
        <p:spPr>
          <a:xfrm>
            <a:off x="228600" y="136525"/>
            <a:ext cx="1504157" cy="581025"/>
          </a:xfrm>
          <a:prstGeom prst="rect">
            <a:avLst/>
          </a:prstGeom>
          <a:noFill/>
          <a:ln>
            <a:noFill/>
          </a:ln>
        </p:spPr>
        <p:txBody>
          <a:bodyPr anchorCtr="0" anchor="b" bIns="22850" lIns="45725" spcFirstLastPara="1" rIns="45725" wrap="square" tIns="22850">
            <a:normAutofit/>
          </a:bodyPr>
          <a:lstStyle>
            <a:lvl1pPr lvl="0" algn="l">
              <a:lnSpc>
                <a:spcPct val="100000"/>
              </a:lnSpc>
              <a:spcBef>
                <a:spcPts val="0"/>
              </a:spcBef>
              <a:spcAft>
                <a:spcPts val="0"/>
              </a:spcAft>
              <a:buClr>
                <a:schemeClr val="dk1"/>
              </a:buClr>
              <a:buSzPts val="1000"/>
              <a:buFont typeface="Calibri"/>
              <a:buNone/>
              <a:defRPr b="1" sz="1000"/>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56" name="Google Shape;56;p18"/>
          <p:cNvSpPr txBox="1"/>
          <p:nvPr>
            <p:ph idx="1" type="body"/>
          </p:nvPr>
        </p:nvSpPr>
        <p:spPr>
          <a:xfrm>
            <a:off x="1787525" y="136525"/>
            <a:ext cx="2555875" cy="2926557"/>
          </a:xfrm>
          <a:prstGeom prst="rect">
            <a:avLst/>
          </a:prstGeom>
          <a:noFill/>
          <a:ln>
            <a:noFill/>
          </a:ln>
        </p:spPr>
        <p:txBody>
          <a:bodyPr anchorCtr="0" anchor="t" bIns="22850" lIns="45725" spcFirstLastPara="1" rIns="45725" wrap="square" tIns="22850">
            <a:normAutofit/>
          </a:bodyPr>
          <a:lstStyle>
            <a:lvl1pPr indent="-330200" lvl="0" marL="457200" algn="l">
              <a:lnSpc>
                <a:spcPct val="100000"/>
              </a:lnSpc>
              <a:spcBef>
                <a:spcPts val="300"/>
              </a:spcBef>
              <a:spcAft>
                <a:spcPts val="0"/>
              </a:spcAft>
              <a:buClr>
                <a:schemeClr val="dk1"/>
              </a:buClr>
              <a:buSzPts val="1600"/>
              <a:buChar char="•"/>
              <a:defRPr sz="1600"/>
            </a:lvl1pPr>
            <a:lvl2pPr indent="-317500" lvl="1" marL="914400" algn="l">
              <a:lnSpc>
                <a:spcPct val="100000"/>
              </a:lnSpc>
              <a:spcBef>
                <a:spcPts val="300"/>
              </a:spcBef>
              <a:spcAft>
                <a:spcPts val="0"/>
              </a:spcAft>
              <a:buClr>
                <a:schemeClr val="dk1"/>
              </a:buClr>
              <a:buSzPts val="1400"/>
              <a:buChar char="–"/>
              <a:defRPr sz="1400"/>
            </a:lvl2pPr>
            <a:lvl3pPr indent="-304800" lvl="2" marL="1371600" algn="l">
              <a:lnSpc>
                <a:spcPct val="100000"/>
              </a:lnSpc>
              <a:spcBef>
                <a:spcPts val="200"/>
              </a:spcBef>
              <a:spcAft>
                <a:spcPts val="0"/>
              </a:spcAft>
              <a:buClr>
                <a:schemeClr val="dk1"/>
              </a:buClr>
              <a:buSzPts val="1200"/>
              <a:buChar char="•"/>
              <a:defRPr sz="1200"/>
            </a:lvl3pPr>
            <a:lvl4pPr indent="-292100" lvl="3" marL="1828800" algn="l">
              <a:lnSpc>
                <a:spcPct val="100000"/>
              </a:lnSpc>
              <a:spcBef>
                <a:spcPts val="200"/>
              </a:spcBef>
              <a:spcAft>
                <a:spcPts val="0"/>
              </a:spcAft>
              <a:buClr>
                <a:schemeClr val="dk1"/>
              </a:buClr>
              <a:buSzPts val="1000"/>
              <a:buChar char="–"/>
              <a:defRPr sz="1000"/>
            </a:lvl4pPr>
            <a:lvl5pPr indent="-292100" lvl="4" marL="2286000" algn="l">
              <a:lnSpc>
                <a:spcPct val="100000"/>
              </a:lnSpc>
              <a:spcBef>
                <a:spcPts val="200"/>
              </a:spcBef>
              <a:spcAft>
                <a:spcPts val="0"/>
              </a:spcAft>
              <a:buClr>
                <a:schemeClr val="dk1"/>
              </a:buClr>
              <a:buSzPts val="1000"/>
              <a:buChar char="»"/>
              <a:defRPr sz="1000"/>
            </a:lvl5pPr>
            <a:lvl6pPr indent="-292100" lvl="5" marL="2743200" algn="l">
              <a:lnSpc>
                <a:spcPct val="100000"/>
              </a:lnSpc>
              <a:spcBef>
                <a:spcPts val="200"/>
              </a:spcBef>
              <a:spcAft>
                <a:spcPts val="0"/>
              </a:spcAft>
              <a:buClr>
                <a:schemeClr val="dk1"/>
              </a:buClr>
              <a:buSzPts val="1000"/>
              <a:buChar char="•"/>
              <a:defRPr sz="1000"/>
            </a:lvl6pPr>
            <a:lvl7pPr indent="-292100" lvl="6" marL="3200400" algn="l">
              <a:lnSpc>
                <a:spcPct val="100000"/>
              </a:lnSpc>
              <a:spcBef>
                <a:spcPts val="200"/>
              </a:spcBef>
              <a:spcAft>
                <a:spcPts val="0"/>
              </a:spcAft>
              <a:buClr>
                <a:schemeClr val="dk1"/>
              </a:buClr>
              <a:buSzPts val="1000"/>
              <a:buChar char="•"/>
              <a:defRPr sz="1000"/>
            </a:lvl7pPr>
            <a:lvl8pPr indent="-292100" lvl="7" marL="3657600" algn="l">
              <a:lnSpc>
                <a:spcPct val="100000"/>
              </a:lnSpc>
              <a:spcBef>
                <a:spcPts val="200"/>
              </a:spcBef>
              <a:spcAft>
                <a:spcPts val="0"/>
              </a:spcAft>
              <a:buClr>
                <a:schemeClr val="dk1"/>
              </a:buClr>
              <a:buSzPts val="1000"/>
              <a:buChar char="•"/>
              <a:defRPr sz="1000"/>
            </a:lvl8pPr>
            <a:lvl9pPr indent="-292100" lvl="8" marL="4114800" algn="l">
              <a:lnSpc>
                <a:spcPct val="100000"/>
              </a:lnSpc>
              <a:spcBef>
                <a:spcPts val="200"/>
              </a:spcBef>
              <a:spcAft>
                <a:spcPts val="0"/>
              </a:spcAft>
              <a:buClr>
                <a:schemeClr val="dk1"/>
              </a:buClr>
              <a:buSzPts val="1000"/>
              <a:buChar char="•"/>
              <a:defRPr sz="1000"/>
            </a:lvl9pPr>
          </a:lstStyle>
          <a:p/>
        </p:txBody>
      </p:sp>
      <p:sp>
        <p:nvSpPr>
          <p:cNvPr id="57" name="Google Shape;57;p18"/>
          <p:cNvSpPr txBox="1"/>
          <p:nvPr>
            <p:ph idx="2" type="body"/>
          </p:nvPr>
        </p:nvSpPr>
        <p:spPr>
          <a:xfrm>
            <a:off x="228600" y="717550"/>
            <a:ext cx="1504157" cy="2345532"/>
          </a:xfrm>
          <a:prstGeom prst="rect">
            <a:avLst/>
          </a:prstGeom>
          <a:noFill/>
          <a:ln>
            <a:noFill/>
          </a:ln>
        </p:spPr>
        <p:txBody>
          <a:bodyPr anchorCtr="0" anchor="t" bIns="22850" lIns="45725" spcFirstLastPara="1" rIns="45725" wrap="square" tIns="22850">
            <a:normAutofit/>
          </a:bodyPr>
          <a:lstStyle>
            <a:lvl1pPr indent="-228600" lvl="0" marL="457200" algn="l">
              <a:lnSpc>
                <a:spcPct val="100000"/>
              </a:lnSpc>
              <a:spcBef>
                <a:spcPts val="100"/>
              </a:spcBef>
              <a:spcAft>
                <a:spcPts val="0"/>
              </a:spcAft>
              <a:buClr>
                <a:schemeClr val="dk1"/>
              </a:buClr>
              <a:buSzPts val="700"/>
              <a:buNone/>
              <a:defRPr sz="700"/>
            </a:lvl1pPr>
            <a:lvl2pPr indent="-228600" lvl="1" marL="914400" algn="l">
              <a:lnSpc>
                <a:spcPct val="100000"/>
              </a:lnSpc>
              <a:spcBef>
                <a:spcPts val="100"/>
              </a:spcBef>
              <a:spcAft>
                <a:spcPts val="0"/>
              </a:spcAft>
              <a:buClr>
                <a:schemeClr val="dk1"/>
              </a:buClr>
              <a:buSzPts val="600"/>
              <a:buNone/>
              <a:defRPr sz="600"/>
            </a:lvl2pPr>
            <a:lvl3pPr indent="-228600" lvl="2" marL="1371600" algn="l">
              <a:lnSpc>
                <a:spcPct val="100000"/>
              </a:lnSpc>
              <a:spcBef>
                <a:spcPts val="100"/>
              </a:spcBef>
              <a:spcAft>
                <a:spcPts val="0"/>
              </a:spcAft>
              <a:buClr>
                <a:schemeClr val="dk1"/>
              </a:buClr>
              <a:buSzPts val="500"/>
              <a:buNone/>
              <a:defRPr sz="500"/>
            </a:lvl3pPr>
            <a:lvl4pPr indent="-228600" lvl="3" marL="1828800" algn="l">
              <a:lnSpc>
                <a:spcPct val="100000"/>
              </a:lnSpc>
              <a:spcBef>
                <a:spcPts val="100"/>
              </a:spcBef>
              <a:spcAft>
                <a:spcPts val="0"/>
              </a:spcAft>
              <a:buClr>
                <a:schemeClr val="dk1"/>
              </a:buClr>
              <a:buSzPts val="500"/>
              <a:buNone/>
              <a:defRPr sz="500"/>
            </a:lvl4pPr>
            <a:lvl5pPr indent="-228600" lvl="4" marL="2286000" algn="l">
              <a:lnSpc>
                <a:spcPct val="100000"/>
              </a:lnSpc>
              <a:spcBef>
                <a:spcPts val="100"/>
              </a:spcBef>
              <a:spcAft>
                <a:spcPts val="0"/>
              </a:spcAft>
              <a:buClr>
                <a:schemeClr val="dk1"/>
              </a:buClr>
              <a:buSzPts val="500"/>
              <a:buNone/>
              <a:defRPr sz="500"/>
            </a:lvl5pPr>
            <a:lvl6pPr indent="-228600" lvl="5" marL="2743200" algn="l">
              <a:lnSpc>
                <a:spcPct val="100000"/>
              </a:lnSpc>
              <a:spcBef>
                <a:spcPts val="100"/>
              </a:spcBef>
              <a:spcAft>
                <a:spcPts val="0"/>
              </a:spcAft>
              <a:buClr>
                <a:schemeClr val="dk1"/>
              </a:buClr>
              <a:buSzPts val="500"/>
              <a:buNone/>
              <a:defRPr sz="500"/>
            </a:lvl6pPr>
            <a:lvl7pPr indent="-228600" lvl="6" marL="3200400" algn="l">
              <a:lnSpc>
                <a:spcPct val="100000"/>
              </a:lnSpc>
              <a:spcBef>
                <a:spcPts val="100"/>
              </a:spcBef>
              <a:spcAft>
                <a:spcPts val="0"/>
              </a:spcAft>
              <a:buClr>
                <a:schemeClr val="dk1"/>
              </a:buClr>
              <a:buSzPts val="500"/>
              <a:buNone/>
              <a:defRPr sz="500"/>
            </a:lvl7pPr>
            <a:lvl8pPr indent="-228600" lvl="7" marL="3657600" algn="l">
              <a:lnSpc>
                <a:spcPct val="100000"/>
              </a:lnSpc>
              <a:spcBef>
                <a:spcPts val="100"/>
              </a:spcBef>
              <a:spcAft>
                <a:spcPts val="0"/>
              </a:spcAft>
              <a:buClr>
                <a:schemeClr val="dk1"/>
              </a:buClr>
              <a:buSzPts val="500"/>
              <a:buNone/>
              <a:defRPr sz="500"/>
            </a:lvl8pPr>
            <a:lvl9pPr indent="-228600" lvl="8" marL="4114800" algn="l">
              <a:lnSpc>
                <a:spcPct val="100000"/>
              </a:lnSpc>
              <a:spcBef>
                <a:spcPts val="100"/>
              </a:spcBef>
              <a:spcAft>
                <a:spcPts val="0"/>
              </a:spcAft>
              <a:buClr>
                <a:schemeClr val="dk1"/>
              </a:buClr>
              <a:buSzPts val="500"/>
              <a:buNone/>
              <a:defRPr sz="500"/>
            </a:lvl9pPr>
          </a:lstStyle>
          <a:p/>
        </p:txBody>
      </p:sp>
      <p:sp>
        <p:nvSpPr>
          <p:cNvPr id="58" name="Google Shape;58;p18"/>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59" name="Google Shape;59;p18"/>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60" name="Google Shape;60;p18"/>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9"/>
          <p:cNvSpPr txBox="1"/>
          <p:nvPr>
            <p:ph type="title"/>
          </p:nvPr>
        </p:nvSpPr>
        <p:spPr>
          <a:xfrm>
            <a:off x="896144" y="2400300"/>
            <a:ext cx="2743200" cy="283369"/>
          </a:xfrm>
          <a:prstGeom prst="rect">
            <a:avLst/>
          </a:prstGeom>
          <a:noFill/>
          <a:ln>
            <a:noFill/>
          </a:ln>
        </p:spPr>
        <p:txBody>
          <a:bodyPr anchorCtr="0" anchor="b" bIns="22850" lIns="45725" spcFirstLastPara="1" rIns="45725" wrap="square" tIns="22850">
            <a:normAutofit/>
          </a:bodyPr>
          <a:lstStyle>
            <a:lvl1pPr lvl="0" algn="l">
              <a:lnSpc>
                <a:spcPct val="100000"/>
              </a:lnSpc>
              <a:spcBef>
                <a:spcPts val="0"/>
              </a:spcBef>
              <a:spcAft>
                <a:spcPts val="0"/>
              </a:spcAft>
              <a:buClr>
                <a:schemeClr val="dk1"/>
              </a:buClr>
              <a:buSzPts val="1000"/>
              <a:buFont typeface="Calibri"/>
              <a:buNone/>
              <a:defRPr b="1" sz="1000"/>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63" name="Google Shape;63;p19"/>
          <p:cNvSpPr/>
          <p:nvPr>
            <p:ph idx="2" type="pic"/>
          </p:nvPr>
        </p:nvSpPr>
        <p:spPr>
          <a:xfrm>
            <a:off x="896144" y="306388"/>
            <a:ext cx="2743200" cy="2057400"/>
          </a:xfrm>
          <a:prstGeom prst="rect">
            <a:avLst/>
          </a:prstGeom>
          <a:noFill/>
          <a:ln>
            <a:noFill/>
          </a:ln>
        </p:spPr>
      </p:sp>
      <p:sp>
        <p:nvSpPr>
          <p:cNvPr id="64" name="Google Shape;64;p19"/>
          <p:cNvSpPr txBox="1"/>
          <p:nvPr>
            <p:ph idx="1" type="body"/>
          </p:nvPr>
        </p:nvSpPr>
        <p:spPr>
          <a:xfrm>
            <a:off x="896144" y="2683669"/>
            <a:ext cx="2743200" cy="402431"/>
          </a:xfrm>
          <a:prstGeom prst="rect">
            <a:avLst/>
          </a:prstGeom>
          <a:noFill/>
          <a:ln>
            <a:noFill/>
          </a:ln>
        </p:spPr>
        <p:txBody>
          <a:bodyPr anchorCtr="0" anchor="t" bIns="22850" lIns="45725" spcFirstLastPara="1" rIns="45725" wrap="square" tIns="22850">
            <a:normAutofit/>
          </a:bodyPr>
          <a:lstStyle>
            <a:lvl1pPr indent="-228600" lvl="0" marL="457200" algn="l">
              <a:lnSpc>
                <a:spcPct val="100000"/>
              </a:lnSpc>
              <a:spcBef>
                <a:spcPts val="100"/>
              </a:spcBef>
              <a:spcAft>
                <a:spcPts val="0"/>
              </a:spcAft>
              <a:buClr>
                <a:schemeClr val="dk1"/>
              </a:buClr>
              <a:buSzPts val="700"/>
              <a:buNone/>
              <a:defRPr sz="700"/>
            </a:lvl1pPr>
            <a:lvl2pPr indent="-228600" lvl="1" marL="914400" algn="l">
              <a:lnSpc>
                <a:spcPct val="100000"/>
              </a:lnSpc>
              <a:spcBef>
                <a:spcPts val="100"/>
              </a:spcBef>
              <a:spcAft>
                <a:spcPts val="0"/>
              </a:spcAft>
              <a:buClr>
                <a:schemeClr val="dk1"/>
              </a:buClr>
              <a:buSzPts val="600"/>
              <a:buNone/>
              <a:defRPr sz="600"/>
            </a:lvl2pPr>
            <a:lvl3pPr indent="-228600" lvl="2" marL="1371600" algn="l">
              <a:lnSpc>
                <a:spcPct val="100000"/>
              </a:lnSpc>
              <a:spcBef>
                <a:spcPts val="100"/>
              </a:spcBef>
              <a:spcAft>
                <a:spcPts val="0"/>
              </a:spcAft>
              <a:buClr>
                <a:schemeClr val="dk1"/>
              </a:buClr>
              <a:buSzPts val="500"/>
              <a:buNone/>
              <a:defRPr sz="500"/>
            </a:lvl3pPr>
            <a:lvl4pPr indent="-228600" lvl="3" marL="1828800" algn="l">
              <a:lnSpc>
                <a:spcPct val="100000"/>
              </a:lnSpc>
              <a:spcBef>
                <a:spcPts val="100"/>
              </a:spcBef>
              <a:spcAft>
                <a:spcPts val="0"/>
              </a:spcAft>
              <a:buClr>
                <a:schemeClr val="dk1"/>
              </a:buClr>
              <a:buSzPts val="500"/>
              <a:buNone/>
              <a:defRPr sz="500"/>
            </a:lvl4pPr>
            <a:lvl5pPr indent="-228600" lvl="4" marL="2286000" algn="l">
              <a:lnSpc>
                <a:spcPct val="100000"/>
              </a:lnSpc>
              <a:spcBef>
                <a:spcPts val="100"/>
              </a:spcBef>
              <a:spcAft>
                <a:spcPts val="0"/>
              </a:spcAft>
              <a:buClr>
                <a:schemeClr val="dk1"/>
              </a:buClr>
              <a:buSzPts val="500"/>
              <a:buNone/>
              <a:defRPr sz="500"/>
            </a:lvl5pPr>
            <a:lvl6pPr indent="-228600" lvl="5" marL="2743200" algn="l">
              <a:lnSpc>
                <a:spcPct val="100000"/>
              </a:lnSpc>
              <a:spcBef>
                <a:spcPts val="100"/>
              </a:spcBef>
              <a:spcAft>
                <a:spcPts val="0"/>
              </a:spcAft>
              <a:buClr>
                <a:schemeClr val="dk1"/>
              </a:buClr>
              <a:buSzPts val="500"/>
              <a:buNone/>
              <a:defRPr sz="500"/>
            </a:lvl6pPr>
            <a:lvl7pPr indent="-228600" lvl="6" marL="3200400" algn="l">
              <a:lnSpc>
                <a:spcPct val="100000"/>
              </a:lnSpc>
              <a:spcBef>
                <a:spcPts val="100"/>
              </a:spcBef>
              <a:spcAft>
                <a:spcPts val="0"/>
              </a:spcAft>
              <a:buClr>
                <a:schemeClr val="dk1"/>
              </a:buClr>
              <a:buSzPts val="500"/>
              <a:buNone/>
              <a:defRPr sz="500"/>
            </a:lvl7pPr>
            <a:lvl8pPr indent="-228600" lvl="7" marL="3657600" algn="l">
              <a:lnSpc>
                <a:spcPct val="100000"/>
              </a:lnSpc>
              <a:spcBef>
                <a:spcPts val="100"/>
              </a:spcBef>
              <a:spcAft>
                <a:spcPts val="0"/>
              </a:spcAft>
              <a:buClr>
                <a:schemeClr val="dk1"/>
              </a:buClr>
              <a:buSzPts val="500"/>
              <a:buNone/>
              <a:defRPr sz="500"/>
            </a:lvl8pPr>
            <a:lvl9pPr indent="-228600" lvl="8" marL="4114800" algn="l">
              <a:lnSpc>
                <a:spcPct val="100000"/>
              </a:lnSpc>
              <a:spcBef>
                <a:spcPts val="100"/>
              </a:spcBef>
              <a:spcAft>
                <a:spcPts val="0"/>
              </a:spcAft>
              <a:buClr>
                <a:schemeClr val="dk1"/>
              </a:buClr>
              <a:buSzPts val="500"/>
              <a:buNone/>
              <a:defRPr sz="500"/>
            </a:lvl9pPr>
          </a:lstStyle>
          <a:p/>
        </p:txBody>
      </p:sp>
      <p:sp>
        <p:nvSpPr>
          <p:cNvPr id="65" name="Google Shape;65;p19"/>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66" name="Google Shape;66;p19"/>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67" name="Google Shape;67;p19"/>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marR="0" rtl="0" algn="ctr">
              <a:lnSpc>
                <a:spcPct val="100000"/>
              </a:lnSpc>
              <a:spcBef>
                <a:spcPts val="0"/>
              </a:spcBef>
              <a:spcAft>
                <a:spcPts val="0"/>
              </a:spcAft>
              <a:buClr>
                <a:schemeClr val="dk1"/>
              </a:buClr>
              <a:buSzPts val="2200"/>
              <a:buFont typeface="Calibri"/>
              <a:buNone/>
              <a:defRPr b="0" i="0" sz="2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 name="Google Shape;7;p10"/>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330200" lvl="0" marL="457200" marR="0" rtl="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04800" lvl="2" marL="1371600" marR="0" rtl="0" algn="l">
              <a:lnSpc>
                <a:spcPct val="100000"/>
              </a:lnSpc>
              <a:spcBef>
                <a:spcPts val="2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3pPr>
            <a:lvl4pPr indent="-292100" lvl="3" marL="1828800" marR="0" rtl="0" algn="l">
              <a:lnSpc>
                <a:spcPct val="100000"/>
              </a:lnSpc>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rtl="0" algn="l">
              <a:lnSpc>
                <a:spcPct val="100000"/>
              </a:lnSpc>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rtl="0" algn="l">
              <a:lnSpc>
                <a:spcPct val="100000"/>
              </a:lnSpc>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rtl="0" algn="l">
              <a:lnSpc>
                <a:spcPct val="100000"/>
              </a:lnSpc>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rtl="0" algn="l">
              <a:lnSpc>
                <a:spcPct val="100000"/>
              </a:lnSpc>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rtl="0" algn="l">
              <a:lnSpc>
                <a:spcPct val="100000"/>
              </a:lnSpc>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sp>
        <p:nvSpPr>
          <p:cNvPr id="8" name="Google Shape;8;p10"/>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marR="0" rtl="0" algn="l">
              <a:lnSpc>
                <a:spcPct val="100000"/>
              </a:lnSpc>
              <a:spcBef>
                <a:spcPts val="0"/>
              </a:spcBef>
              <a:spcAft>
                <a:spcPts val="0"/>
              </a:spcAft>
              <a:buClr>
                <a:srgbClr val="000000"/>
              </a:buClr>
              <a:buSzPts val="700"/>
              <a:buFont typeface="Arial"/>
              <a:buNone/>
              <a:defRPr b="0" i="0" sz="6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9pPr>
          </a:lstStyle>
          <a:p/>
        </p:txBody>
      </p:sp>
      <p:sp>
        <p:nvSpPr>
          <p:cNvPr id="9" name="Google Shape;9;p10"/>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marR="0" rtl="0" algn="ctr">
              <a:lnSpc>
                <a:spcPct val="100000"/>
              </a:lnSpc>
              <a:spcBef>
                <a:spcPts val="0"/>
              </a:spcBef>
              <a:spcAft>
                <a:spcPts val="0"/>
              </a:spcAft>
              <a:buClr>
                <a:srgbClr val="000000"/>
              </a:buClr>
              <a:buSzPts val="700"/>
              <a:buFont typeface="Arial"/>
              <a:buNone/>
              <a:defRPr b="0" i="0" sz="6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chemeClr val="dk1"/>
                </a:solidFill>
                <a:latin typeface="Calibri"/>
                <a:ea typeface="Calibri"/>
                <a:cs typeface="Calibri"/>
                <a:sym typeface="Calibri"/>
              </a:defRPr>
            </a:lvl9pPr>
          </a:lstStyle>
          <a:p/>
        </p:txBody>
      </p:sp>
      <p:sp>
        <p:nvSpPr>
          <p:cNvPr id="10" name="Google Shape;10;p10"/>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rtl="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600"/>
              <a:buFont typeface="Arial"/>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7.png"/><Relationship Id="rId6" Type="http://schemas.openxmlformats.org/officeDocument/2006/relationships/image" Target="../media/image3.png"/><Relationship Id="rId7" Type="http://schemas.openxmlformats.org/officeDocument/2006/relationships/image" Target="../media/image8.png"/><Relationship Id="rId8"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4663"/>
        </a:solidFill>
      </p:bgPr>
    </p:bg>
    <p:spTree>
      <p:nvGrpSpPr>
        <p:cNvPr id="83" name="Shape 83"/>
        <p:cNvGrpSpPr/>
        <p:nvPr/>
      </p:nvGrpSpPr>
      <p:grpSpPr>
        <a:xfrm>
          <a:off x="0" y="0"/>
          <a:ext cx="0" cy="0"/>
          <a:chOff x="0" y="0"/>
          <a:chExt cx="0" cy="0"/>
        </a:xfrm>
      </p:grpSpPr>
      <p:sp>
        <p:nvSpPr>
          <p:cNvPr id="84" name="Google Shape;84;p1"/>
          <p:cNvSpPr/>
          <p:nvPr/>
        </p:nvSpPr>
        <p:spPr>
          <a:xfrm>
            <a:off x="6761271" y="217971"/>
            <a:ext cx="1925530" cy="264210"/>
          </a:xfrm>
          <a:custGeom>
            <a:rect b="b" l="l" r="r" t="t"/>
            <a:pathLst>
              <a:path extrusionOk="0" h="528420" w="3851059">
                <a:moveTo>
                  <a:pt x="0" y="0"/>
                </a:moveTo>
                <a:lnTo>
                  <a:pt x="3851059" y="0"/>
                </a:lnTo>
                <a:lnTo>
                  <a:pt x="3851059" y="528419"/>
                </a:lnTo>
                <a:lnTo>
                  <a:pt x="0" y="528419"/>
                </a:lnTo>
                <a:lnTo>
                  <a:pt x="0" y="0"/>
                </a:lnTo>
                <a:close/>
              </a:path>
            </a:pathLst>
          </a:custGeom>
          <a:solidFill>
            <a:srgbClr val="FFFFFF"/>
          </a:solidFill>
          <a:ln>
            <a:noFill/>
          </a:ln>
        </p:spPr>
      </p:sp>
      <p:sp>
        <p:nvSpPr>
          <p:cNvPr id="85" name="Google Shape;85;p1"/>
          <p:cNvSpPr/>
          <p:nvPr/>
        </p:nvSpPr>
        <p:spPr>
          <a:xfrm>
            <a:off x="367561" y="0"/>
            <a:ext cx="6033240" cy="5143500"/>
          </a:xfrm>
          <a:custGeom>
            <a:rect b="b" l="l" r="r" t="t"/>
            <a:pathLst>
              <a:path extrusionOk="0" h="10287000" w="12066479">
                <a:moveTo>
                  <a:pt x="0" y="0"/>
                </a:moveTo>
                <a:lnTo>
                  <a:pt x="12066479" y="0"/>
                </a:lnTo>
                <a:lnTo>
                  <a:pt x="12066479" y="10287000"/>
                </a:lnTo>
                <a:lnTo>
                  <a:pt x="0" y="10287000"/>
                </a:lnTo>
                <a:lnTo>
                  <a:pt x="0" y="0"/>
                </a:lnTo>
                <a:close/>
              </a:path>
            </a:pathLst>
          </a:custGeom>
          <a:solidFill>
            <a:srgbClr val="FFFFFF"/>
          </a:solidFill>
          <a:ln>
            <a:noFill/>
          </a:ln>
        </p:spPr>
      </p:sp>
      <p:sp>
        <p:nvSpPr>
          <p:cNvPr id="86" name="Google Shape;86;p1"/>
          <p:cNvSpPr/>
          <p:nvPr/>
        </p:nvSpPr>
        <p:spPr>
          <a:xfrm>
            <a:off x="-125" y="-11825"/>
            <a:ext cx="9143332" cy="639205"/>
          </a:xfrm>
          <a:custGeom>
            <a:rect b="b" l="l" r="r" t="t"/>
            <a:pathLst>
              <a:path extrusionOk="0" h="330766" w="3277180">
                <a:moveTo>
                  <a:pt x="0" y="0"/>
                </a:moveTo>
                <a:lnTo>
                  <a:pt x="3277180" y="0"/>
                </a:lnTo>
                <a:lnTo>
                  <a:pt x="3277180" y="330766"/>
                </a:lnTo>
                <a:lnTo>
                  <a:pt x="0" y="330766"/>
                </a:lnTo>
                <a:close/>
              </a:path>
            </a:pathLst>
          </a:custGeom>
          <a:solidFill>
            <a:srgbClr val="FFFFFF"/>
          </a:solidFill>
          <a:ln>
            <a:noFill/>
          </a:ln>
        </p:spPr>
      </p:sp>
      <p:sp>
        <p:nvSpPr>
          <p:cNvPr id="87" name="Google Shape;87;p1"/>
          <p:cNvSpPr txBox="1"/>
          <p:nvPr/>
        </p:nvSpPr>
        <p:spPr>
          <a:xfrm>
            <a:off x="867206" y="1117934"/>
            <a:ext cx="3775800" cy="323100"/>
          </a:xfrm>
          <a:prstGeom prst="rect">
            <a:avLst/>
          </a:prstGeom>
          <a:noFill/>
          <a:ln>
            <a:noFill/>
          </a:ln>
        </p:spPr>
        <p:txBody>
          <a:bodyPr anchorCtr="0" anchor="t" bIns="0" lIns="0" spcFirstLastPara="1" rIns="0" wrap="square" tIns="0">
            <a:spAutoFit/>
          </a:bodyPr>
          <a:lstStyle/>
          <a:p>
            <a:pPr indent="0" lvl="0" marL="0" marR="0" rtl="0" algn="l">
              <a:lnSpc>
                <a:spcPct val="140009"/>
              </a:lnSpc>
              <a:spcBef>
                <a:spcPts val="0"/>
              </a:spcBef>
              <a:spcAft>
                <a:spcPts val="0"/>
              </a:spcAft>
              <a:buClr>
                <a:srgbClr val="000000"/>
              </a:buClr>
              <a:buSzPts val="2100"/>
              <a:buFont typeface="Arial"/>
              <a:buNone/>
            </a:pPr>
            <a:r>
              <a:rPr b="0" i="0" lang="en-GB" sz="2100" u="none" cap="none" strike="noStrike">
                <a:solidFill>
                  <a:srgbClr val="FFFFFF"/>
                </a:solidFill>
                <a:latin typeface="Rubik Medium"/>
                <a:ea typeface="Rubik Medium"/>
                <a:cs typeface="Rubik Medium"/>
                <a:sym typeface="Rubik Medium"/>
              </a:rPr>
              <a:t>Data Science Project</a:t>
            </a:r>
            <a:endParaRPr b="0" i="0" sz="700" u="none" cap="none" strike="noStrike">
              <a:solidFill>
                <a:srgbClr val="000000"/>
              </a:solidFill>
              <a:latin typeface="Arial"/>
              <a:ea typeface="Arial"/>
              <a:cs typeface="Arial"/>
              <a:sym typeface="Arial"/>
            </a:endParaRPr>
          </a:p>
        </p:txBody>
      </p:sp>
      <p:sp>
        <p:nvSpPr>
          <p:cNvPr id="88" name="Google Shape;88;p1"/>
          <p:cNvSpPr txBox="1"/>
          <p:nvPr/>
        </p:nvSpPr>
        <p:spPr>
          <a:xfrm>
            <a:off x="856376" y="1582375"/>
            <a:ext cx="4867200" cy="2803500"/>
          </a:xfrm>
          <a:prstGeom prst="rect">
            <a:avLst/>
          </a:prstGeom>
          <a:noFill/>
          <a:ln>
            <a:noFill/>
          </a:ln>
        </p:spPr>
        <p:txBody>
          <a:bodyPr anchorCtr="0" anchor="t" bIns="0" lIns="0" spcFirstLastPara="1" rIns="0" wrap="square" tIns="0">
            <a:spAutoFit/>
          </a:bodyPr>
          <a:lstStyle/>
          <a:p>
            <a:pPr indent="0" lvl="0" marL="0" marR="0" rtl="0" algn="l">
              <a:lnSpc>
                <a:spcPct val="112986"/>
              </a:lnSpc>
              <a:spcBef>
                <a:spcPts val="0"/>
              </a:spcBef>
              <a:spcAft>
                <a:spcPts val="0"/>
              </a:spcAft>
              <a:buClr>
                <a:srgbClr val="000000"/>
              </a:buClr>
              <a:buSzPts val="3300"/>
              <a:buFont typeface="Arial"/>
              <a:buNone/>
            </a:pPr>
            <a:r>
              <a:rPr b="1" i="0" lang="en-GB" sz="3300" u="none" cap="none" strike="noStrike">
                <a:solidFill>
                  <a:srgbClr val="D8E0A8"/>
                </a:solidFill>
                <a:latin typeface="Rubik SemiBold"/>
                <a:ea typeface="Rubik SemiBold"/>
                <a:cs typeface="Rubik SemiBold"/>
                <a:sym typeface="Rubik SemiBold"/>
              </a:rPr>
              <a:t>Predicting Customer Churn Between Competitors in the Telecommunications Industry</a:t>
            </a:r>
            <a:endParaRPr b="1" i="0" sz="3300" u="none" cap="none" strike="noStrike">
              <a:solidFill>
                <a:srgbClr val="D8E0A8"/>
              </a:solidFill>
              <a:latin typeface="Rubik SemiBold"/>
              <a:ea typeface="Rubik SemiBold"/>
              <a:cs typeface="Rubik SemiBold"/>
              <a:sym typeface="Rubik SemiBold"/>
            </a:endParaRPr>
          </a:p>
        </p:txBody>
      </p:sp>
      <p:sp>
        <p:nvSpPr>
          <p:cNvPr id="89" name="Google Shape;89;p1"/>
          <p:cNvSpPr txBox="1"/>
          <p:nvPr/>
        </p:nvSpPr>
        <p:spPr>
          <a:xfrm>
            <a:off x="3597687" y="4371691"/>
            <a:ext cx="2220600" cy="246300"/>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Clr>
                <a:srgbClr val="000000"/>
              </a:buClr>
              <a:buSzPts val="1600"/>
              <a:buFont typeface="Arial"/>
              <a:buNone/>
            </a:pPr>
            <a:r>
              <a:rPr b="0" i="0" lang="en-GB" sz="1600" u="none" cap="none" strike="noStrike">
                <a:solidFill>
                  <a:srgbClr val="D8E0A8"/>
                </a:solidFill>
                <a:latin typeface="Rubik"/>
                <a:ea typeface="Rubik"/>
                <a:cs typeface="Rubik"/>
                <a:sym typeface="Rubik"/>
              </a:rPr>
              <a:t>Beginner Level</a:t>
            </a:r>
            <a:endParaRPr b="0" i="0" sz="700" u="none" cap="none" strike="noStrike">
              <a:solidFill>
                <a:srgbClr val="000000"/>
              </a:solidFill>
              <a:latin typeface="Arial"/>
              <a:ea typeface="Arial"/>
              <a:cs typeface="Arial"/>
              <a:sym typeface="Arial"/>
            </a:endParaRPr>
          </a:p>
        </p:txBody>
      </p:sp>
      <p:sp>
        <p:nvSpPr>
          <p:cNvPr id="90" name="Google Shape;90;p1"/>
          <p:cNvSpPr/>
          <p:nvPr/>
        </p:nvSpPr>
        <p:spPr>
          <a:xfrm>
            <a:off x="16250" y="626950"/>
            <a:ext cx="9130702" cy="4519279"/>
          </a:xfrm>
          <a:custGeom>
            <a:rect b="b" l="l" r="r" t="t"/>
            <a:pathLst>
              <a:path extrusionOk="0" h="2378568" w="3363058">
                <a:moveTo>
                  <a:pt x="0" y="0"/>
                </a:moveTo>
                <a:lnTo>
                  <a:pt x="3363058" y="0"/>
                </a:lnTo>
                <a:lnTo>
                  <a:pt x="3363058" y="2378568"/>
                </a:lnTo>
                <a:lnTo>
                  <a:pt x="0" y="2378568"/>
                </a:lnTo>
                <a:close/>
              </a:path>
            </a:pathLst>
          </a:custGeom>
          <a:solidFill>
            <a:srgbClr val="064663">
              <a:alpha val="97250"/>
            </a:srgbClr>
          </a:solidFill>
          <a:ln>
            <a:noFill/>
          </a:ln>
        </p:spPr>
      </p:sp>
      <p:sp>
        <p:nvSpPr>
          <p:cNvPr id="91" name="Google Shape;91;p1"/>
          <p:cNvSpPr txBox="1"/>
          <p:nvPr/>
        </p:nvSpPr>
        <p:spPr>
          <a:xfrm>
            <a:off x="181406" y="1158284"/>
            <a:ext cx="3775800" cy="323100"/>
          </a:xfrm>
          <a:prstGeom prst="rect">
            <a:avLst/>
          </a:prstGeom>
          <a:noFill/>
          <a:ln>
            <a:noFill/>
          </a:ln>
        </p:spPr>
        <p:txBody>
          <a:bodyPr anchorCtr="0" anchor="t" bIns="0" lIns="0" spcFirstLastPara="1" rIns="0" wrap="square" tIns="0">
            <a:spAutoFit/>
          </a:bodyPr>
          <a:lstStyle/>
          <a:p>
            <a:pPr indent="0" lvl="0" marL="0" marR="0" rtl="0" algn="l">
              <a:lnSpc>
                <a:spcPct val="140009"/>
              </a:lnSpc>
              <a:spcBef>
                <a:spcPts val="0"/>
              </a:spcBef>
              <a:spcAft>
                <a:spcPts val="0"/>
              </a:spcAft>
              <a:buClr>
                <a:srgbClr val="000000"/>
              </a:buClr>
              <a:buSzPts val="2100"/>
              <a:buFont typeface="Arial"/>
              <a:buNone/>
            </a:pPr>
            <a:r>
              <a:rPr i="0" lang="en-GB" sz="2100" u="none" cap="none" strike="noStrike">
                <a:solidFill>
                  <a:srgbClr val="FFFFFF"/>
                </a:solidFill>
                <a:latin typeface="Calibri"/>
                <a:ea typeface="Calibri"/>
                <a:cs typeface="Calibri"/>
                <a:sym typeface="Calibri"/>
              </a:rPr>
              <a:t>Data Science Project</a:t>
            </a:r>
            <a:endParaRPr i="0" sz="700" u="none" cap="none" strike="noStrike">
              <a:solidFill>
                <a:srgbClr val="000000"/>
              </a:solidFill>
              <a:latin typeface="Calibri"/>
              <a:ea typeface="Calibri"/>
              <a:cs typeface="Calibri"/>
              <a:sym typeface="Calibri"/>
            </a:endParaRPr>
          </a:p>
        </p:txBody>
      </p:sp>
      <p:sp>
        <p:nvSpPr>
          <p:cNvPr id="92" name="Google Shape;92;p1"/>
          <p:cNvSpPr txBox="1"/>
          <p:nvPr/>
        </p:nvSpPr>
        <p:spPr>
          <a:xfrm>
            <a:off x="170575" y="1506175"/>
            <a:ext cx="8755500" cy="400200"/>
          </a:xfrm>
          <a:prstGeom prst="rect">
            <a:avLst/>
          </a:prstGeom>
          <a:noFill/>
          <a:ln>
            <a:noFill/>
          </a:ln>
        </p:spPr>
        <p:txBody>
          <a:bodyPr anchorCtr="0" anchor="t" bIns="0" lIns="0" spcFirstLastPara="1" rIns="0" wrap="square" tIns="0">
            <a:spAutoFit/>
          </a:bodyPr>
          <a:lstStyle/>
          <a:p>
            <a:pPr indent="0" lvl="0" marL="0" marR="0" rtl="0" algn="l">
              <a:lnSpc>
                <a:spcPct val="112986"/>
              </a:lnSpc>
              <a:spcBef>
                <a:spcPts val="0"/>
              </a:spcBef>
              <a:spcAft>
                <a:spcPts val="0"/>
              </a:spcAft>
              <a:buClr>
                <a:srgbClr val="000000"/>
              </a:buClr>
              <a:buSzPts val="3300"/>
              <a:buFont typeface="Arial"/>
              <a:buNone/>
            </a:pPr>
            <a:r>
              <a:rPr b="1" lang="en-GB" sz="2600">
                <a:solidFill>
                  <a:srgbClr val="D8E0A8"/>
                </a:solidFill>
                <a:latin typeface="Calibri"/>
                <a:ea typeface="Calibri"/>
                <a:cs typeface="Calibri"/>
                <a:sym typeface="Calibri"/>
              </a:rPr>
              <a:t>Predicting Customer Churn</a:t>
            </a:r>
            <a:endParaRPr i="0" sz="100" u="none" cap="none" strike="noStrike">
              <a:solidFill>
                <a:srgbClr val="000000"/>
              </a:solidFill>
              <a:latin typeface="Calibri"/>
              <a:ea typeface="Calibri"/>
              <a:cs typeface="Calibri"/>
              <a:sym typeface="Calibri"/>
            </a:endParaRPr>
          </a:p>
        </p:txBody>
      </p:sp>
      <p:sp>
        <p:nvSpPr>
          <p:cNvPr id="93" name="Google Shape;93;p1"/>
          <p:cNvSpPr txBox="1"/>
          <p:nvPr/>
        </p:nvSpPr>
        <p:spPr>
          <a:xfrm>
            <a:off x="6613749" y="4792566"/>
            <a:ext cx="2220600" cy="246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600"/>
              <a:buFont typeface="Arial"/>
              <a:buNone/>
            </a:pPr>
            <a:r>
              <a:rPr b="0" i="0" lang="en-GB" sz="1600" u="none" cap="none" strike="noStrike">
                <a:solidFill>
                  <a:srgbClr val="D8E0A8"/>
                </a:solidFill>
                <a:latin typeface="Rubik"/>
                <a:ea typeface="Rubik"/>
                <a:cs typeface="Rubik"/>
                <a:sym typeface="Rubik"/>
              </a:rPr>
              <a:t>Intermediate Level</a:t>
            </a:r>
            <a:endParaRPr b="0" i="0" sz="700" u="none" cap="none" strike="noStrike">
              <a:solidFill>
                <a:srgbClr val="000000"/>
              </a:solidFill>
              <a:latin typeface="Arial"/>
              <a:ea typeface="Arial"/>
              <a:cs typeface="Arial"/>
              <a:sym typeface="Arial"/>
            </a:endParaRPr>
          </a:p>
        </p:txBody>
      </p:sp>
      <p:sp>
        <p:nvSpPr>
          <p:cNvPr id="94" name="Google Shape;94;p1"/>
          <p:cNvSpPr txBox="1"/>
          <p:nvPr/>
        </p:nvSpPr>
        <p:spPr>
          <a:xfrm>
            <a:off x="181400" y="688000"/>
            <a:ext cx="8678700" cy="354000"/>
          </a:xfrm>
          <a:prstGeom prst="rect">
            <a:avLst/>
          </a:prstGeom>
          <a:noFill/>
          <a:ln>
            <a:noFill/>
          </a:ln>
        </p:spPr>
        <p:txBody>
          <a:bodyPr anchorCtr="0" anchor="t" bIns="91425" lIns="91425" spcFirstLastPara="1" rIns="91425" wrap="square" tIns="91425">
            <a:spAutoFit/>
          </a:bodyPr>
          <a:lstStyle/>
          <a:p>
            <a:pPr indent="0" lvl="0" marL="0" rtl="0" algn="ctr">
              <a:lnSpc>
                <a:spcPct val="140012"/>
              </a:lnSpc>
              <a:spcBef>
                <a:spcPts val="0"/>
              </a:spcBef>
              <a:spcAft>
                <a:spcPts val="0"/>
              </a:spcAft>
              <a:buNone/>
            </a:pPr>
            <a:r>
              <a:rPr lang="en-GB" sz="1100">
                <a:solidFill>
                  <a:srgbClr val="FFFFFF"/>
                </a:solidFill>
                <a:latin typeface="Calibri"/>
                <a:ea typeface="Calibri"/>
                <a:cs typeface="Calibri"/>
                <a:sym typeface="Calibri"/>
              </a:rPr>
              <a:t>Specialization: Supervised ML, Predictive Analytics, Customer Analytics | Business Focus: Telecommunication | Tools: Python</a:t>
            </a:r>
            <a:endParaRPr sz="1100">
              <a:solidFill>
                <a:srgbClr val="FFFFFF"/>
              </a:solidFill>
              <a:latin typeface="Calibri"/>
              <a:ea typeface="Calibri"/>
              <a:cs typeface="Calibri"/>
              <a:sym typeface="Calibri"/>
            </a:endParaRPr>
          </a:p>
        </p:txBody>
      </p:sp>
      <p:sp>
        <p:nvSpPr>
          <p:cNvPr id="95" name="Google Shape;95;p1"/>
          <p:cNvSpPr txBox="1"/>
          <p:nvPr/>
        </p:nvSpPr>
        <p:spPr>
          <a:xfrm>
            <a:off x="170575" y="2672775"/>
            <a:ext cx="4204200" cy="2034900"/>
          </a:xfrm>
          <a:prstGeom prst="rect">
            <a:avLst/>
          </a:prstGeom>
          <a:noFill/>
          <a:ln>
            <a:noFill/>
          </a:ln>
        </p:spPr>
        <p:txBody>
          <a:bodyPr anchorCtr="0" anchor="t" bIns="91425" lIns="91425" spcFirstLastPara="1" rIns="91425" wrap="square" tIns="91425">
            <a:spAutoFit/>
          </a:bodyPr>
          <a:lstStyle/>
          <a:p>
            <a:pPr indent="0" lvl="0" marL="0" rtl="0" algn="just">
              <a:lnSpc>
                <a:spcPct val="140012"/>
              </a:lnSpc>
              <a:spcBef>
                <a:spcPts val="0"/>
              </a:spcBef>
              <a:spcAft>
                <a:spcPts val="0"/>
              </a:spcAft>
              <a:buNone/>
            </a:pPr>
            <a:r>
              <a:rPr b="1" lang="en-GB" sz="1200">
                <a:solidFill>
                  <a:srgbClr val="FFFFFF"/>
                </a:solidFill>
                <a:latin typeface="Calibri"/>
                <a:ea typeface="Calibri"/>
                <a:cs typeface="Calibri"/>
                <a:sym typeface="Calibri"/>
              </a:rPr>
              <a:t>Project Learning Objectives</a:t>
            </a:r>
            <a:endParaRPr b="1" sz="1200">
              <a:solidFill>
                <a:srgbClr val="FFFFFF"/>
              </a:solidFill>
              <a:latin typeface="Calibri"/>
              <a:ea typeface="Calibri"/>
              <a:cs typeface="Calibri"/>
              <a:sym typeface="Calibri"/>
            </a:endParaRPr>
          </a:p>
          <a:p>
            <a:pPr indent="0" lvl="0" marL="0" rtl="0" algn="just">
              <a:lnSpc>
                <a:spcPct val="140012"/>
              </a:lnSpc>
              <a:spcBef>
                <a:spcPts val="0"/>
              </a:spcBef>
              <a:spcAft>
                <a:spcPts val="0"/>
              </a:spcAft>
              <a:buNone/>
            </a:pPr>
            <a:r>
              <a:rPr lang="en-GB" sz="1100">
                <a:solidFill>
                  <a:srgbClr val="FFFFFF"/>
                </a:solidFill>
                <a:latin typeface="Calibri"/>
                <a:ea typeface="Calibri"/>
                <a:cs typeface="Calibri"/>
                <a:sym typeface="Calibri"/>
              </a:rPr>
              <a:t>The primary objective of this project is to develop a predictive model that can accurately forecast customer churn within the telecommunications industry. Specifically, the project aims to leverage historical customer data and relevant features to create a machine learning model capable of identifying customers who are likely to churn. The model's performance will be assessed using appropriate evaluation metrics.</a:t>
            </a:r>
            <a:endParaRPr sz="1100">
              <a:solidFill>
                <a:srgbClr val="FFFFFF"/>
              </a:solidFill>
              <a:latin typeface="Calibri"/>
              <a:ea typeface="Calibri"/>
              <a:cs typeface="Calibri"/>
              <a:sym typeface="Calibri"/>
            </a:endParaRPr>
          </a:p>
        </p:txBody>
      </p:sp>
      <p:sp>
        <p:nvSpPr>
          <p:cNvPr id="96" name="Google Shape;96;p1"/>
          <p:cNvSpPr txBox="1"/>
          <p:nvPr/>
        </p:nvSpPr>
        <p:spPr>
          <a:xfrm>
            <a:off x="4868250" y="2672775"/>
            <a:ext cx="3650100" cy="1560900"/>
          </a:xfrm>
          <a:prstGeom prst="rect">
            <a:avLst/>
          </a:prstGeom>
          <a:noFill/>
          <a:ln>
            <a:noFill/>
          </a:ln>
        </p:spPr>
        <p:txBody>
          <a:bodyPr anchorCtr="0" anchor="t" bIns="91425" lIns="91425" spcFirstLastPara="1" rIns="91425" wrap="square" tIns="91425">
            <a:spAutoFit/>
          </a:bodyPr>
          <a:lstStyle/>
          <a:p>
            <a:pPr indent="0" lvl="0" marL="0" rtl="0" algn="just">
              <a:lnSpc>
                <a:spcPct val="140012"/>
              </a:lnSpc>
              <a:spcBef>
                <a:spcPts val="0"/>
              </a:spcBef>
              <a:spcAft>
                <a:spcPts val="0"/>
              </a:spcAft>
              <a:buNone/>
            </a:pPr>
            <a:r>
              <a:rPr b="1" lang="en-GB" sz="1200">
                <a:solidFill>
                  <a:srgbClr val="FFFFFF"/>
                </a:solidFill>
                <a:latin typeface="Calibri"/>
                <a:ea typeface="Calibri"/>
                <a:cs typeface="Calibri"/>
                <a:sym typeface="Calibri"/>
              </a:rPr>
              <a:t>Learning Skills</a:t>
            </a:r>
            <a:endParaRPr b="1" sz="1200">
              <a:solidFill>
                <a:srgbClr val="FFFFFF"/>
              </a:solidFill>
              <a:latin typeface="Calibri"/>
              <a:ea typeface="Calibri"/>
              <a:cs typeface="Calibri"/>
              <a:sym typeface="Calibri"/>
            </a:endParaRPr>
          </a:p>
          <a:p>
            <a:pPr indent="-298450" lvl="0" marL="457200" rtl="0" algn="just">
              <a:lnSpc>
                <a:spcPct val="140012"/>
              </a:lnSpc>
              <a:spcBef>
                <a:spcPts val="0"/>
              </a:spcBef>
              <a:spcAft>
                <a:spcPts val="0"/>
              </a:spcAft>
              <a:buClr>
                <a:srgbClr val="FFFFFF"/>
              </a:buClr>
              <a:buSzPts val="1100"/>
              <a:buFont typeface="Calibri"/>
              <a:buChar char="●"/>
            </a:pPr>
            <a:r>
              <a:rPr lang="en-GB" sz="1100">
                <a:solidFill>
                  <a:srgbClr val="FFFFFF"/>
                </a:solidFill>
                <a:latin typeface="Calibri"/>
                <a:ea typeface="Calibri"/>
                <a:cs typeface="Calibri"/>
                <a:sym typeface="Calibri"/>
              </a:rPr>
              <a:t>Python Proficiency</a:t>
            </a:r>
            <a:endParaRPr sz="1100">
              <a:solidFill>
                <a:srgbClr val="FFFFFF"/>
              </a:solidFill>
              <a:latin typeface="Calibri"/>
              <a:ea typeface="Calibri"/>
              <a:cs typeface="Calibri"/>
              <a:sym typeface="Calibri"/>
            </a:endParaRPr>
          </a:p>
          <a:p>
            <a:pPr indent="-298450" lvl="0" marL="457200" rtl="0" algn="just">
              <a:lnSpc>
                <a:spcPct val="140012"/>
              </a:lnSpc>
              <a:spcBef>
                <a:spcPts val="0"/>
              </a:spcBef>
              <a:spcAft>
                <a:spcPts val="0"/>
              </a:spcAft>
              <a:buClr>
                <a:srgbClr val="FFFFFF"/>
              </a:buClr>
              <a:buSzPts val="1100"/>
              <a:buFont typeface="Calibri"/>
              <a:buChar char="●"/>
            </a:pPr>
            <a:r>
              <a:rPr lang="en-GB" sz="1100">
                <a:solidFill>
                  <a:srgbClr val="FFFFFF"/>
                </a:solidFill>
                <a:latin typeface="Calibri"/>
                <a:ea typeface="Calibri"/>
                <a:cs typeface="Calibri"/>
                <a:sym typeface="Calibri"/>
              </a:rPr>
              <a:t>Data Preprocessing</a:t>
            </a:r>
            <a:endParaRPr sz="1100">
              <a:solidFill>
                <a:srgbClr val="FFFFFF"/>
              </a:solidFill>
              <a:latin typeface="Calibri"/>
              <a:ea typeface="Calibri"/>
              <a:cs typeface="Calibri"/>
              <a:sym typeface="Calibri"/>
            </a:endParaRPr>
          </a:p>
          <a:p>
            <a:pPr indent="-298450" lvl="0" marL="457200" rtl="0" algn="just">
              <a:lnSpc>
                <a:spcPct val="140012"/>
              </a:lnSpc>
              <a:spcBef>
                <a:spcPts val="0"/>
              </a:spcBef>
              <a:spcAft>
                <a:spcPts val="0"/>
              </a:spcAft>
              <a:buClr>
                <a:srgbClr val="FFFFFF"/>
              </a:buClr>
              <a:buSzPts val="1100"/>
              <a:buFont typeface="Calibri"/>
              <a:buChar char="●"/>
            </a:pPr>
            <a:r>
              <a:rPr lang="en-GB" sz="1100">
                <a:solidFill>
                  <a:srgbClr val="FFFFFF"/>
                </a:solidFill>
                <a:latin typeface="Calibri"/>
                <a:ea typeface="Calibri"/>
                <a:cs typeface="Calibri"/>
                <a:sym typeface="Calibri"/>
              </a:rPr>
              <a:t>Exploratory Data Analysis</a:t>
            </a:r>
            <a:endParaRPr sz="1100">
              <a:solidFill>
                <a:srgbClr val="FFFFFF"/>
              </a:solidFill>
              <a:latin typeface="Calibri"/>
              <a:ea typeface="Calibri"/>
              <a:cs typeface="Calibri"/>
              <a:sym typeface="Calibri"/>
            </a:endParaRPr>
          </a:p>
          <a:p>
            <a:pPr indent="-298450" lvl="0" marL="457200" rtl="0" algn="just">
              <a:lnSpc>
                <a:spcPct val="140012"/>
              </a:lnSpc>
              <a:spcBef>
                <a:spcPts val="0"/>
              </a:spcBef>
              <a:spcAft>
                <a:spcPts val="0"/>
              </a:spcAft>
              <a:buClr>
                <a:srgbClr val="FFFFFF"/>
              </a:buClr>
              <a:buSzPts val="1100"/>
              <a:buFont typeface="Calibri"/>
              <a:buChar char="●"/>
            </a:pPr>
            <a:r>
              <a:rPr lang="en-GB" sz="1100">
                <a:solidFill>
                  <a:srgbClr val="FFFFFF"/>
                </a:solidFill>
                <a:latin typeface="Calibri"/>
                <a:ea typeface="Calibri"/>
                <a:cs typeface="Calibri"/>
                <a:sym typeface="Calibri"/>
              </a:rPr>
              <a:t>Model Development</a:t>
            </a:r>
            <a:endParaRPr sz="1100">
              <a:solidFill>
                <a:srgbClr val="FFFFFF"/>
              </a:solidFill>
              <a:latin typeface="Calibri"/>
              <a:ea typeface="Calibri"/>
              <a:cs typeface="Calibri"/>
              <a:sym typeface="Calibri"/>
            </a:endParaRPr>
          </a:p>
          <a:p>
            <a:pPr indent="-298450" lvl="0" marL="457200" rtl="0" algn="just">
              <a:lnSpc>
                <a:spcPct val="140012"/>
              </a:lnSpc>
              <a:spcBef>
                <a:spcPts val="0"/>
              </a:spcBef>
              <a:spcAft>
                <a:spcPts val="0"/>
              </a:spcAft>
              <a:buClr>
                <a:srgbClr val="FFFFFF"/>
              </a:buClr>
              <a:buSzPts val="1100"/>
              <a:buFont typeface="Calibri"/>
              <a:buChar char="●"/>
            </a:pPr>
            <a:r>
              <a:rPr lang="en-GB" sz="1100">
                <a:solidFill>
                  <a:srgbClr val="FFFFFF"/>
                </a:solidFill>
                <a:latin typeface="Calibri"/>
                <a:ea typeface="Calibri"/>
                <a:cs typeface="Calibri"/>
                <a:sym typeface="Calibri"/>
              </a:rPr>
              <a:t>Churn Prediction</a:t>
            </a:r>
            <a:endParaRPr sz="1100">
              <a:solidFill>
                <a:srgbClr val="FFFFFF"/>
              </a:solidFill>
              <a:latin typeface="Calibri"/>
              <a:ea typeface="Calibri"/>
              <a:cs typeface="Calibri"/>
              <a:sym typeface="Calibri"/>
            </a:endParaRPr>
          </a:p>
        </p:txBody>
      </p:sp>
      <p:sp>
        <p:nvSpPr>
          <p:cNvPr id="97" name="Google Shape;97;p1"/>
          <p:cNvSpPr/>
          <p:nvPr/>
        </p:nvSpPr>
        <p:spPr>
          <a:xfrm flipH="1">
            <a:off x="4621735" y="2672775"/>
            <a:ext cx="43200" cy="2267700"/>
          </a:xfrm>
          <a:prstGeom prst="rect">
            <a:avLst/>
          </a:prstGeom>
          <a:solidFill>
            <a:srgbClr val="EEECE1"/>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
          <p:cNvSpPr/>
          <p:nvPr/>
        </p:nvSpPr>
        <p:spPr>
          <a:xfrm>
            <a:off x="181400" y="120300"/>
            <a:ext cx="2099015" cy="323245"/>
          </a:xfrm>
          <a:custGeom>
            <a:rect b="b" l="l" r="r" t="t"/>
            <a:pathLst>
              <a:path extrusionOk="0" h="352311" w="2567602">
                <a:moveTo>
                  <a:pt x="0" y="0"/>
                </a:moveTo>
                <a:lnTo>
                  <a:pt x="2567602" y="0"/>
                </a:lnTo>
                <a:lnTo>
                  <a:pt x="2567602" y="352312"/>
                </a:lnTo>
                <a:lnTo>
                  <a:pt x="0" y="352312"/>
                </a:lnTo>
                <a:lnTo>
                  <a:pt x="0" y="0"/>
                </a:lnTo>
                <a:close/>
              </a:path>
            </a:pathLst>
          </a:custGeom>
          <a:blipFill rotWithShape="1">
            <a:blip r:embed="rId3">
              <a:alphaModFix/>
            </a:blip>
            <a:stretch>
              <a:fillRect b="0" l="0" r="0" t="0"/>
            </a:stretch>
          </a:blipFill>
          <a:ln>
            <a:noFill/>
          </a:ln>
        </p:spPr>
      </p:sp>
      <p:sp>
        <p:nvSpPr>
          <p:cNvPr id="99" name="Google Shape;99;p1"/>
          <p:cNvSpPr txBox="1"/>
          <p:nvPr/>
        </p:nvSpPr>
        <p:spPr>
          <a:xfrm>
            <a:off x="181400" y="1930475"/>
            <a:ext cx="8755500" cy="591000"/>
          </a:xfrm>
          <a:prstGeom prst="rect">
            <a:avLst/>
          </a:prstGeom>
          <a:noFill/>
          <a:ln>
            <a:noFill/>
          </a:ln>
        </p:spPr>
        <p:txBody>
          <a:bodyPr anchorCtr="0" anchor="t" bIns="0" lIns="0" spcFirstLastPara="1" rIns="0" wrap="square" tIns="0">
            <a:spAutoFit/>
          </a:bodyPr>
          <a:lstStyle/>
          <a:p>
            <a:pPr indent="0" lvl="0" marL="0" marR="0" rtl="0" algn="l">
              <a:lnSpc>
                <a:spcPct val="140012"/>
              </a:lnSpc>
              <a:spcBef>
                <a:spcPts val="0"/>
              </a:spcBef>
              <a:spcAft>
                <a:spcPts val="0"/>
              </a:spcAft>
              <a:buClr>
                <a:srgbClr val="000000"/>
              </a:buClr>
              <a:buSzPts val="1600"/>
              <a:buFont typeface="Arial"/>
              <a:buNone/>
            </a:pPr>
            <a:r>
              <a:rPr lang="en-GB" sz="1600">
                <a:solidFill>
                  <a:srgbClr val="FFFFFF"/>
                </a:solidFill>
                <a:latin typeface="Calibri"/>
                <a:ea typeface="Calibri"/>
                <a:cs typeface="Calibri"/>
                <a:sym typeface="Calibri"/>
              </a:rPr>
              <a:t>Identifying Customers that are Susceptible to Churn in order to Enhance Retention Strategies and Boost Business Growth</a:t>
            </a:r>
            <a:endParaRPr i="0" sz="7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grpSp>
        <p:nvGrpSpPr>
          <p:cNvPr id="182" name="Google Shape;182;g285e1bcc408_0_8"/>
          <p:cNvGrpSpPr/>
          <p:nvPr/>
        </p:nvGrpSpPr>
        <p:grpSpPr>
          <a:xfrm>
            <a:off x="760421" y="736212"/>
            <a:ext cx="7227342" cy="3259613"/>
            <a:chOff x="0" y="-104775"/>
            <a:chExt cx="19272911" cy="8692302"/>
          </a:xfrm>
        </p:grpSpPr>
        <p:sp>
          <p:nvSpPr>
            <p:cNvPr id="183" name="Google Shape;183;g285e1bcc408_0_8"/>
            <p:cNvSpPr txBox="1"/>
            <p:nvPr/>
          </p:nvSpPr>
          <p:spPr>
            <a:xfrm>
              <a:off x="0" y="-104775"/>
              <a:ext cx="15873600" cy="9852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Data Description</a:t>
              </a:r>
              <a:endParaRPr b="0" i="0" sz="700" u="none" cap="none" strike="noStrike">
                <a:solidFill>
                  <a:srgbClr val="000000"/>
                </a:solidFill>
                <a:latin typeface="Arial"/>
                <a:ea typeface="Arial"/>
                <a:cs typeface="Arial"/>
                <a:sym typeface="Arial"/>
              </a:endParaRPr>
            </a:p>
          </p:txBody>
        </p:sp>
        <p:sp>
          <p:nvSpPr>
            <p:cNvPr id="184" name="Google Shape;184;g285e1bcc408_0_8"/>
            <p:cNvSpPr txBox="1"/>
            <p:nvPr/>
          </p:nvSpPr>
          <p:spPr>
            <a:xfrm>
              <a:off x="11" y="1444527"/>
              <a:ext cx="19272900" cy="7143000"/>
            </a:xfrm>
            <a:prstGeom prst="rect">
              <a:avLst/>
            </a:prstGeom>
            <a:noFill/>
            <a:ln>
              <a:noFill/>
            </a:ln>
          </p:spPr>
          <p:txBody>
            <a:bodyPr anchorCtr="0" anchor="t" bIns="0" lIns="0" spcFirstLastPara="1" rIns="0" wrap="square" tIns="0">
              <a:spAutoFit/>
            </a:bodyPr>
            <a:lstStyle/>
            <a:p>
              <a:pPr indent="0" lvl="0" marL="0" marR="0" rtl="0" algn="just">
                <a:lnSpc>
                  <a:spcPct val="150022"/>
                </a:lnSpc>
                <a:spcBef>
                  <a:spcPts val="0"/>
                </a:spcBef>
                <a:spcAft>
                  <a:spcPts val="0"/>
                </a:spcAft>
                <a:buClr>
                  <a:srgbClr val="000000"/>
                </a:buClr>
                <a:buSzPts val="1200"/>
                <a:buFont typeface="Arial"/>
                <a:buNone/>
              </a:pPr>
              <a:r>
                <a:rPr lang="en-GB" sz="1200">
                  <a:solidFill>
                    <a:srgbClr val="041C32"/>
                  </a:solidFill>
                  <a:latin typeface="Open Sans"/>
                  <a:ea typeface="Open Sans"/>
                  <a:cs typeface="Open Sans"/>
                  <a:sym typeface="Open Sans"/>
                </a:rPr>
                <a:t>The dataset available from the company contains the following information:</a:t>
              </a:r>
              <a:endParaRPr sz="1200">
                <a:solidFill>
                  <a:srgbClr val="041C32"/>
                </a:solidFill>
                <a:latin typeface="Open Sans"/>
                <a:ea typeface="Open Sans"/>
                <a:cs typeface="Open Sans"/>
                <a:sym typeface="Open Sans"/>
              </a:endParaRPr>
            </a:p>
            <a:p>
              <a:pPr indent="0" lvl="0" marL="0" marR="0" rtl="0" algn="just">
                <a:lnSpc>
                  <a:spcPct val="150022"/>
                </a:lnSpc>
                <a:spcBef>
                  <a:spcPts val="0"/>
                </a:spcBef>
                <a:spcAft>
                  <a:spcPts val="0"/>
                </a:spcAft>
                <a:buClr>
                  <a:srgbClr val="000000"/>
                </a:buClr>
                <a:buSzPts val="1200"/>
                <a:buFont typeface="Arial"/>
                <a:buNone/>
              </a:pPr>
              <a:r>
                <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Engagement Metrics</a:t>
              </a:r>
              <a:r>
                <a:rPr lang="en-GB" sz="1200">
                  <a:solidFill>
                    <a:srgbClr val="041C32"/>
                  </a:solidFill>
                  <a:latin typeface="Open Sans"/>
                  <a:ea typeface="Open Sans"/>
                  <a:cs typeface="Open Sans"/>
                  <a:sym typeface="Open Sans"/>
                </a:rPr>
                <a:t>: A dictionary containing engagement metrics, such as the number of logins and the frequency of engagement (e.g., Daily, Weekly, Monthly).</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Logins: </a:t>
              </a:r>
              <a:r>
                <a:rPr lang="en-GB" sz="1200">
                  <a:solidFill>
                    <a:srgbClr val="041C32"/>
                  </a:solidFill>
                  <a:latin typeface="Open Sans"/>
                  <a:ea typeface="Open Sans"/>
                  <a:cs typeface="Open Sans"/>
                  <a:sym typeface="Open Sans"/>
                </a:rPr>
                <a:t>The number of logins the user made.</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Frequency: </a:t>
              </a:r>
              <a:r>
                <a:rPr lang="en-GB" sz="1200">
                  <a:solidFill>
                    <a:srgbClr val="041C32"/>
                  </a:solidFill>
                  <a:latin typeface="Open Sans"/>
                  <a:ea typeface="Open Sans"/>
                  <a:cs typeface="Open Sans"/>
                  <a:sym typeface="Open Sans"/>
                </a:rPr>
                <a:t>How often a customer logs in to the platform. Could be Daily, Weekly or Monthly.</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Feedback</a:t>
              </a:r>
              <a:r>
                <a:rPr lang="en-GB" sz="1200">
                  <a:solidFill>
                    <a:srgbClr val="041C32"/>
                  </a:solidFill>
                  <a:latin typeface="Open Sans"/>
                  <a:ea typeface="Open Sans"/>
                  <a:cs typeface="Open Sans"/>
                  <a:sym typeface="Open Sans"/>
                </a:rPr>
                <a:t>: Feedback provided by the customer, including a rating (e.g., 1 to 5) and a comment.</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Rating: </a:t>
              </a:r>
              <a:r>
                <a:rPr lang="en-GB" sz="1200">
                  <a:solidFill>
                    <a:srgbClr val="041C32"/>
                  </a:solidFill>
                  <a:latin typeface="Open Sans"/>
                  <a:ea typeface="Open Sans"/>
                  <a:cs typeface="Open Sans"/>
                  <a:sym typeface="Open Sans"/>
                </a:rPr>
                <a:t>A value between 1 and 5 that indicates the customer’s feedback rating.</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Comment: </a:t>
              </a:r>
              <a:r>
                <a:rPr lang="en-GB" sz="1200">
                  <a:solidFill>
                    <a:srgbClr val="041C32"/>
                  </a:solidFill>
                  <a:latin typeface="Open Sans"/>
                  <a:ea typeface="Open Sans"/>
                  <a:cs typeface="Open Sans"/>
                  <a:sym typeface="Open Sans"/>
                </a:rPr>
                <a:t>The comment left by the customer for the feedback.</a:t>
              </a:r>
              <a:endParaRPr b="1" sz="1200">
                <a:solidFill>
                  <a:srgbClr val="041C32"/>
                </a:solidFill>
                <a:latin typeface="Open Sans"/>
                <a:ea typeface="Open Sans"/>
                <a:cs typeface="Open Sans"/>
                <a:sym typeface="Open Sans"/>
              </a:endParaRPr>
            </a:p>
          </p:txBody>
        </p:sp>
      </p:grpSp>
      <p:sp>
        <p:nvSpPr>
          <p:cNvPr id="185" name="Google Shape;185;g285e1bcc408_0_8"/>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sp>
        <p:nvSpPr>
          <p:cNvPr id="186" name="Google Shape;186;g285e1bcc408_0_8"/>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grpSp>
        <p:nvGrpSpPr>
          <p:cNvPr id="191" name="Google Shape;191;g285e1bcc408_0_16"/>
          <p:cNvGrpSpPr/>
          <p:nvPr/>
        </p:nvGrpSpPr>
        <p:grpSpPr>
          <a:xfrm>
            <a:off x="760421" y="736212"/>
            <a:ext cx="7227342" cy="3813788"/>
            <a:chOff x="0" y="-104775"/>
            <a:chExt cx="19272911" cy="10170102"/>
          </a:xfrm>
        </p:grpSpPr>
        <p:sp>
          <p:nvSpPr>
            <p:cNvPr id="192" name="Google Shape;192;g285e1bcc408_0_16"/>
            <p:cNvSpPr txBox="1"/>
            <p:nvPr/>
          </p:nvSpPr>
          <p:spPr>
            <a:xfrm>
              <a:off x="0" y="-104775"/>
              <a:ext cx="15873600" cy="9852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Data Description</a:t>
              </a:r>
              <a:endParaRPr b="0" i="0" sz="700" u="none" cap="none" strike="noStrike">
                <a:solidFill>
                  <a:srgbClr val="000000"/>
                </a:solidFill>
                <a:latin typeface="Arial"/>
                <a:ea typeface="Arial"/>
                <a:cs typeface="Arial"/>
                <a:sym typeface="Arial"/>
              </a:endParaRPr>
            </a:p>
          </p:txBody>
        </p:sp>
        <p:sp>
          <p:nvSpPr>
            <p:cNvPr id="193" name="Google Shape;193;g285e1bcc408_0_16"/>
            <p:cNvSpPr txBox="1"/>
            <p:nvPr/>
          </p:nvSpPr>
          <p:spPr>
            <a:xfrm>
              <a:off x="11" y="1444527"/>
              <a:ext cx="19272900" cy="8620800"/>
            </a:xfrm>
            <a:prstGeom prst="rect">
              <a:avLst/>
            </a:prstGeom>
            <a:noFill/>
            <a:ln>
              <a:noFill/>
            </a:ln>
          </p:spPr>
          <p:txBody>
            <a:bodyPr anchorCtr="0" anchor="t" bIns="0" lIns="0" spcFirstLastPara="1" rIns="0" wrap="square" tIns="0">
              <a:spAutoFit/>
            </a:bodyPr>
            <a:lstStyle/>
            <a:p>
              <a:pPr indent="0" lvl="0" marL="0" marR="0" rtl="0" algn="just">
                <a:lnSpc>
                  <a:spcPct val="150022"/>
                </a:lnSpc>
                <a:spcBef>
                  <a:spcPts val="0"/>
                </a:spcBef>
                <a:spcAft>
                  <a:spcPts val="0"/>
                </a:spcAft>
                <a:buClr>
                  <a:srgbClr val="000000"/>
                </a:buClr>
                <a:buSzPts val="1200"/>
                <a:buFont typeface="Arial"/>
                <a:buNone/>
              </a:pPr>
              <a:r>
                <a:rPr lang="en-GB" sz="1200">
                  <a:solidFill>
                    <a:srgbClr val="041C32"/>
                  </a:solidFill>
                  <a:latin typeface="Open Sans"/>
                  <a:ea typeface="Open Sans"/>
                  <a:cs typeface="Open Sans"/>
                  <a:sym typeface="Open Sans"/>
                </a:rPr>
                <a:t>The dataset available from the company contains the following information:</a:t>
              </a:r>
              <a:endParaRPr sz="1200">
                <a:solidFill>
                  <a:srgbClr val="041C32"/>
                </a:solidFill>
                <a:latin typeface="Open Sans"/>
                <a:ea typeface="Open Sans"/>
                <a:cs typeface="Open Sans"/>
                <a:sym typeface="Open Sans"/>
              </a:endParaRPr>
            </a:p>
            <a:p>
              <a:pPr indent="0" lvl="0" marL="0" marR="0" rtl="0" algn="just">
                <a:lnSpc>
                  <a:spcPct val="150022"/>
                </a:lnSpc>
                <a:spcBef>
                  <a:spcPts val="0"/>
                </a:spcBef>
                <a:spcAft>
                  <a:spcPts val="0"/>
                </a:spcAft>
                <a:buClr>
                  <a:srgbClr val="000000"/>
                </a:buClr>
                <a:buSzPts val="1200"/>
                <a:buFont typeface="Arial"/>
                <a:buNone/>
              </a:pPr>
              <a:r>
                <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Marketing Communication</a:t>
              </a:r>
              <a:r>
                <a:rPr lang="en-GB" sz="1200">
                  <a:solidFill>
                    <a:srgbClr val="041C32"/>
                  </a:solidFill>
                  <a:latin typeface="Open Sans"/>
                  <a:ea typeface="Open Sans"/>
                  <a:cs typeface="Open Sans"/>
                  <a:sym typeface="Open Sans"/>
                </a:rPr>
                <a:t>: A list of dictionaries representing the customer's history of marketing communication, including dates when emails were sent, opened, and clicked.</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Email Sent: </a:t>
              </a:r>
              <a:r>
                <a:rPr lang="en-GB" sz="1200">
                  <a:solidFill>
                    <a:srgbClr val="041C32"/>
                  </a:solidFill>
                  <a:latin typeface="Open Sans"/>
                  <a:ea typeface="Open Sans"/>
                  <a:cs typeface="Open Sans"/>
                  <a:sym typeface="Open Sans"/>
                </a:rPr>
                <a:t>Date when email was sent.</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Email Opened: </a:t>
              </a:r>
              <a:r>
                <a:rPr lang="en-GB" sz="1200">
                  <a:solidFill>
                    <a:srgbClr val="041C32"/>
                  </a:solidFill>
                  <a:latin typeface="Open Sans"/>
                  <a:ea typeface="Open Sans"/>
                  <a:cs typeface="Open Sans"/>
                  <a:sym typeface="Open Sans"/>
                </a:rPr>
                <a:t>Date when email was opened.</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Email Clicked: </a:t>
              </a:r>
              <a:r>
                <a:rPr lang="en-GB" sz="1200">
                  <a:solidFill>
                    <a:srgbClr val="041C32"/>
                  </a:solidFill>
                  <a:latin typeface="Open Sans"/>
                  <a:ea typeface="Open Sans"/>
                  <a:cs typeface="Open Sans"/>
                  <a:sym typeface="Open Sans"/>
                </a:rPr>
                <a:t>Date when email was clicked.</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NPS</a:t>
              </a:r>
              <a:r>
                <a:rPr lang="en-GB" sz="1200">
                  <a:solidFill>
                    <a:srgbClr val="041C32"/>
                  </a:solidFill>
                  <a:latin typeface="Open Sans"/>
                  <a:ea typeface="Open Sans"/>
                  <a:cs typeface="Open Sans"/>
                  <a:sym typeface="Open Sans"/>
                </a:rPr>
                <a:t>: The Net Promoter Score (NPS) of the customer, which measures customer loyalty and satisfaction on a scale of 0 to 10.</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Churn Label</a:t>
              </a:r>
              <a:r>
                <a:rPr lang="en-GB" sz="1200">
                  <a:solidFill>
                    <a:srgbClr val="041C32"/>
                  </a:solidFill>
                  <a:latin typeface="Open Sans"/>
                  <a:ea typeface="Open Sans"/>
                  <a:cs typeface="Open Sans"/>
                  <a:sym typeface="Open Sans"/>
                </a:rPr>
                <a:t>: A binary label indicating whether the customer has churned (1 for churn, 0 for no churn).</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Timestamp</a:t>
              </a:r>
              <a:r>
                <a:rPr lang="en-GB" sz="1200">
                  <a:solidFill>
                    <a:srgbClr val="041C32"/>
                  </a:solidFill>
                  <a:latin typeface="Open Sans"/>
                  <a:ea typeface="Open Sans"/>
                  <a:cs typeface="Open Sans"/>
                  <a:sym typeface="Open Sans"/>
                </a:rPr>
                <a:t>: The timestamp indicating when the data was recorded for the customer.</a:t>
              </a:r>
              <a:endParaRPr b="1" sz="1200">
                <a:solidFill>
                  <a:srgbClr val="041C32"/>
                </a:solidFill>
                <a:latin typeface="Open Sans"/>
                <a:ea typeface="Open Sans"/>
                <a:cs typeface="Open Sans"/>
                <a:sym typeface="Open Sans"/>
              </a:endParaRPr>
            </a:p>
          </p:txBody>
        </p:sp>
      </p:grpSp>
      <p:sp>
        <p:nvSpPr>
          <p:cNvPr id="194" name="Google Shape;194;g285e1bcc408_0_16"/>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sp>
        <p:nvSpPr>
          <p:cNvPr id="195" name="Google Shape;195;g285e1bcc408_0_16"/>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8"/>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sp>
        <p:nvSpPr>
          <p:cNvPr id="201" name="Google Shape;201;p8"/>
          <p:cNvSpPr txBox="1"/>
          <p:nvPr/>
        </p:nvSpPr>
        <p:spPr>
          <a:xfrm>
            <a:off x="760425" y="911553"/>
            <a:ext cx="5952600" cy="369431"/>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Tech Stack</a:t>
            </a:r>
            <a:endParaRPr b="0" i="0" sz="700" u="none" cap="none" strike="noStrike">
              <a:solidFill>
                <a:srgbClr val="000000"/>
              </a:solidFill>
              <a:latin typeface="Arial"/>
              <a:ea typeface="Arial"/>
              <a:cs typeface="Arial"/>
              <a:sym typeface="Arial"/>
            </a:endParaRPr>
          </a:p>
        </p:txBody>
      </p:sp>
      <p:sp>
        <p:nvSpPr>
          <p:cNvPr id="202" name="Google Shape;202;p8"/>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sp>
        <p:nvSpPr>
          <p:cNvPr id="203" name="Google Shape;203;p8"/>
          <p:cNvSpPr txBox="1"/>
          <p:nvPr/>
        </p:nvSpPr>
        <p:spPr>
          <a:xfrm>
            <a:off x="732825" y="1966775"/>
            <a:ext cx="2301900" cy="1939500"/>
          </a:xfrm>
          <a:prstGeom prst="rect">
            <a:avLst/>
          </a:prstGeom>
          <a:noFill/>
          <a:ln>
            <a:noFill/>
          </a:ln>
        </p:spPr>
        <p:txBody>
          <a:bodyPr anchorCtr="0" anchor="t" bIns="0" lIns="0" spcFirstLastPara="1" rIns="0" wrap="square" tIns="0">
            <a:spAutoFit/>
          </a:bodyPr>
          <a:lstStyle/>
          <a:p>
            <a:pPr indent="-139700" lvl="1" marL="241300" marR="0" rtl="0" algn="just">
              <a:lnSpc>
                <a:spcPct val="200000"/>
              </a:lnSpc>
              <a:spcBef>
                <a:spcPts val="0"/>
              </a:spcBef>
              <a:spcAft>
                <a:spcPts val="0"/>
              </a:spcAft>
              <a:buClr>
                <a:srgbClr val="041C32"/>
              </a:buClr>
              <a:buSzPts val="1400"/>
              <a:buFont typeface="Georgia"/>
              <a:buChar char="•"/>
            </a:pPr>
            <a:r>
              <a:rPr lang="en-GB">
                <a:solidFill>
                  <a:srgbClr val="041C32"/>
                </a:solidFill>
                <a:latin typeface="Georgia"/>
                <a:ea typeface="Georgia"/>
                <a:cs typeface="Georgia"/>
                <a:sym typeface="Georgia"/>
              </a:rPr>
              <a:t>Pandas</a:t>
            </a:r>
            <a:endParaRPr>
              <a:solidFill>
                <a:srgbClr val="041C32"/>
              </a:solidFill>
              <a:latin typeface="Georgia"/>
              <a:ea typeface="Georgia"/>
              <a:cs typeface="Georgia"/>
              <a:sym typeface="Georgia"/>
            </a:endParaRPr>
          </a:p>
          <a:p>
            <a:pPr indent="-139700" lvl="1" marL="241300" marR="0" rtl="0" algn="just">
              <a:lnSpc>
                <a:spcPct val="200000"/>
              </a:lnSpc>
              <a:spcBef>
                <a:spcPts val="0"/>
              </a:spcBef>
              <a:spcAft>
                <a:spcPts val="0"/>
              </a:spcAft>
              <a:buClr>
                <a:srgbClr val="041C32"/>
              </a:buClr>
              <a:buSzPts val="1400"/>
              <a:buFont typeface="Georgia"/>
              <a:buChar char="•"/>
            </a:pPr>
            <a:r>
              <a:rPr lang="en-GB">
                <a:solidFill>
                  <a:srgbClr val="041C32"/>
                </a:solidFill>
                <a:latin typeface="Georgia"/>
                <a:ea typeface="Georgia"/>
                <a:cs typeface="Georgia"/>
                <a:sym typeface="Georgia"/>
              </a:rPr>
              <a:t>NumPy</a:t>
            </a:r>
            <a:endParaRPr>
              <a:solidFill>
                <a:srgbClr val="041C32"/>
              </a:solidFill>
              <a:latin typeface="Georgia"/>
              <a:ea typeface="Georgia"/>
              <a:cs typeface="Georgia"/>
              <a:sym typeface="Georgia"/>
            </a:endParaRPr>
          </a:p>
          <a:p>
            <a:pPr indent="-139700" lvl="1" marL="241300" marR="0" rtl="0" algn="just">
              <a:lnSpc>
                <a:spcPct val="200000"/>
              </a:lnSpc>
              <a:spcBef>
                <a:spcPts val="0"/>
              </a:spcBef>
              <a:spcAft>
                <a:spcPts val="0"/>
              </a:spcAft>
              <a:buClr>
                <a:srgbClr val="041C32"/>
              </a:buClr>
              <a:buSzPts val="1400"/>
              <a:buFont typeface="Georgia"/>
              <a:buChar char="•"/>
            </a:pPr>
            <a:r>
              <a:rPr lang="en-GB">
                <a:solidFill>
                  <a:srgbClr val="041C32"/>
                </a:solidFill>
                <a:latin typeface="Georgia"/>
                <a:ea typeface="Georgia"/>
                <a:cs typeface="Georgia"/>
                <a:sym typeface="Georgia"/>
              </a:rPr>
              <a:t>Matplotlib</a:t>
            </a:r>
            <a:endParaRPr>
              <a:solidFill>
                <a:srgbClr val="041C32"/>
              </a:solidFill>
              <a:latin typeface="Georgia"/>
              <a:ea typeface="Georgia"/>
              <a:cs typeface="Georgia"/>
              <a:sym typeface="Georgia"/>
            </a:endParaRPr>
          </a:p>
          <a:p>
            <a:pPr indent="-139700" lvl="1" marL="241300" marR="0" rtl="0" algn="just">
              <a:lnSpc>
                <a:spcPct val="200000"/>
              </a:lnSpc>
              <a:spcBef>
                <a:spcPts val="0"/>
              </a:spcBef>
              <a:spcAft>
                <a:spcPts val="0"/>
              </a:spcAft>
              <a:buClr>
                <a:srgbClr val="041C32"/>
              </a:buClr>
              <a:buSzPts val="1400"/>
              <a:buFont typeface="Georgia"/>
              <a:buChar char="•"/>
            </a:pPr>
            <a:r>
              <a:rPr lang="en-GB">
                <a:solidFill>
                  <a:srgbClr val="041C32"/>
                </a:solidFill>
                <a:latin typeface="Georgia"/>
                <a:ea typeface="Georgia"/>
                <a:cs typeface="Georgia"/>
                <a:sym typeface="Georgia"/>
              </a:rPr>
              <a:t>Seaborn</a:t>
            </a:r>
            <a:endParaRPr>
              <a:solidFill>
                <a:srgbClr val="041C32"/>
              </a:solidFill>
              <a:latin typeface="Georgia"/>
              <a:ea typeface="Georgia"/>
              <a:cs typeface="Georgia"/>
              <a:sym typeface="Georgia"/>
            </a:endParaRPr>
          </a:p>
          <a:p>
            <a:pPr indent="-139700" lvl="1" marL="241300" marR="0" rtl="0" algn="just">
              <a:lnSpc>
                <a:spcPct val="200000"/>
              </a:lnSpc>
              <a:spcBef>
                <a:spcPts val="0"/>
              </a:spcBef>
              <a:spcAft>
                <a:spcPts val="0"/>
              </a:spcAft>
              <a:buClr>
                <a:srgbClr val="041C32"/>
              </a:buClr>
              <a:buSzPts val="1400"/>
              <a:buFont typeface="Georgia"/>
              <a:buChar char="•"/>
            </a:pPr>
            <a:r>
              <a:rPr lang="en-GB">
                <a:solidFill>
                  <a:srgbClr val="041C32"/>
                </a:solidFill>
                <a:latin typeface="Georgia"/>
                <a:ea typeface="Georgia"/>
                <a:cs typeface="Georgia"/>
                <a:sym typeface="Georgia"/>
              </a:rPr>
              <a:t>Sklearn</a:t>
            </a:r>
            <a:endParaRPr>
              <a:solidFill>
                <a:srgbClr val="041C32"/>
              </a:solidFill>
              <a:latin typeface="Georgia"/>
              <a:ea typeface="Georgia"/>
              <a:cs typeface="Georgia"/>
              <a:sym typeface="Georgia"/>
            </a:endParaRPr>
          </a:p>
        </p:txBody>
      </p:sp>
      <p:pic>
        <p:nvPicPr>
          <p:cNvPr id="204" name="Google Shape;204;p8"/>
          <p:cNvPicPr preferRelativeResize="0"/>
          <p:nvPr/>
        </p:nvPicPr>
        <p:blipFill>
          <a:blip r:embed="rId4">
            <a:alphaModFix/>
          </a:blip>
          <a:stretch>
            <a:fillRect/>
          </a:stretch>
        </p:blipFill>
        <p:spPr>
          <a:xfrm>
            <a:off x="6049100" y="1113563"/>
            <a:ext cx="2558198" cy="997200"/>
          </a:xfrm>
          <a:prstGeom prst="rect">
            <a:avLst/>
          </a:prstGeom>
          <a:noFill/>
          <a:ln>
            <a:noFill/>
          </a:ln>
        </p:spPr>
      </p:pic>
      <p:pic>
        <p:nvPicPr>
          <p:cNvPr id="205" name="Google Shape;205;p8"/>
          <p:cNvPicPr preferRelativeResize="0"/>
          <p:nvPr/>
        </p:nvPicPr>
        <p:blipFill>
          <a:blip r:embed="rId5">
            <a:alphaModFix/>
          </a:blip>
          <a:stretch>
            <a:fillRect/>
          </a:stretch>
        </p:blipFill>
        <p:spPr>
          <a:xfrm>
            <a:off x="3145700" y="1226200"/>
            <a:ext cx="2206250" cy="771925"/>
          </a:xfrm>
          <a:prstGeom prst="rect">
            <a:avLst/>
          </a:prstGeom>
          <a:noFill/>
          <a:ln>
            <a:noFill/>
          </a:ln>
        </p:spPr>
      </p:pic>
      <p:pic>
        <p:nvPicPr>
          <p:cNvPr id="206" name="Google Shape;206;p8"/>
          <p:cNvPicPr preferRelativeResize="0"/>
          <p:nvPr/>
        </p:nvPicPr>
        <p:blipFill>
          <a:blip r:embed="rId6">
            <a:alphaModFix/>
          </a:blip>
          <a:stretch>
            <a:fillRect/>
          </a:stretch>
        </p:blipFill>
        <p:spPr>
          <a:xfrm>
            <a:off x="5125050" y="3736637"/>
            <a:ext cx="1939446" cy="904001"/>
          </a:xfrm>
          <a:prstGeom prst="rect">
            <a:avLst/>
          </a:prstGeom>
          <a:noFill/>
          <a:ln>
            <a:noFill/>
          </a:ln>
        </p:spPr>
      </p:pic>
      <p:pic>
        <p:nvPicPr>
          <p:cNvPr id="207" name="Google Shape;207;p8"/>
          <p:cNvPicPr preferRelativeResize="0"/>
          <p:nvPr/>
        </p:nvPicPr>
        <p:blipFill>
          <a:blip r:embed="rId7">
            <a:alphaModFix/>
          </a:blip>
          <a:stretch>
            <a:fillRect/>
          </a:stretch>
        </p:blipFill>
        <p:spPr>
          <a:xfrm>
            <a:off x="3541325" y="2248673"/>
            <a:ext cx="1401426" cy="1401426"/>
          </a:xfrm>
          <a:prstGeom prst="rect">
            <a:avLst/>
          </a:prstGeom>
          <a:noFill/>
          <a:ln>
            <a:noFill/>
          </a:ln>
        </p:spPr>
      </p:pic>
      <p:pic>
        <p:nvPicPr>
          <p:cNvPr id="208" name="Google Shape;208;p8"/>
          <p:cNvPicPr preferRelativeResize="0"/>
          <p:nvPr/>
        </p:nvPicPr>
        <p:blipFill>
          <a:blip r:embed="rId8">
            <a:alphaModFix/>
          </a:blip>
          <a:stretch>
            <a:fillRect/>
          </a:stretch>
        </p:blipFill>
        <p:spPr>
          <a:xfrm>
            <a:off x="5950400" y="2330228"/>
            <a:ext cx="2301900" cy="69705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9"/>
          <p:cNvSpPr txBox="1"/>
          <p:nvPr/>
        </p:nvSpPr>
        <p:spPr>
          <a:xfrm>
            <a:off x="528638" y="550040"/>
            <a:ext cx="5528400" cy="3693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Data </a:t>
            </a:r>
            <a:r>
              <a:rPr b="1" lang="en-GB" sz="2400">
                <a:solidFill>
                  <a:srgbClr val="041C32"/>
                </a:solidFill>
                <a:latin typeface="Rubik SemiBold"/>
                <a:ea typeface="Rubik SemiBold"/>
                <a:cs typeface="Rubik SemiBold"/>
                <a:sym typeface="Rubik SemiBold"/>
              </a:rPr>
              <a:t>Science </a:t>
            </a:r>
            <a:r>
              <a:rPr b="1" i="0" lang="en-GB" sz="2400" u="none" cap="none" strike="noStrike">
                <a:solidFill>
                  <a:srgbClr val="041C32"/>
                </a:solidFill>
                <a:latin typeface="Rubik SemiBold"/>
                <a:ea typeface="Rubik SemiBold"/>
                <a:cs typeface="Rubik SemiBold"/>
                <a:sym typeface="Rubik SemiBold"/>
              </a:rPr>
              <a:t>Project Scope</a:t>
            </a:r>
            <a:endParaRPr b="0" i="0" sz="700" u="none" cap="none" strike="noStrike">
              <a:solidFill>
                <a:srgbClr val="000000"/>
              </a:solidFill>
              <a:latin typeface="Arial"/>
              <a:ea typeface="Arial"/>
              <a:cs typeface="Arial"/>
              <a:sym typeface="Arial"/>
            </a:endParaRPr>
          </a:p>
        </p:txBody>
      </p:sp>
      <p:sp>
        <p:nvSpPr>
          <p:cNvPr id="214" name="Google Shape;214;p9"/>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grpSp>
        <p:nvGrpSpPr>
          <p:cNvPr id="215" name="Google Shape;215;p9"/>
          <p:cNvGrpSpPr/>
          <p:nvPr/>
        </p:nvGrpSpPr>
        <p:grpSpPr>
          <a:xfrm>
            <a:off x="528638" y="1653197"/>
            <a:ext cx="8086724" cy="2288069"/>
            <a:chOff x="0" y="0"/>
            <a:chExt cx="21564598" cy="6101516"/>
          </a:xfrm>
        </p:grpSpPr>
        <p:sp>
          <p:nvSpPr>
            <p:cNvPr id="216" name="Google Shape;216;p9"/>
            <p:cNvSpPr/>
            <p:nvPr/>
          </p:nvSpPr>
          <p:spPr>
            <a:xfrm>
              <a:off x="0" y="0"/>
              <a:ext cx="6229270" cy="2389773"/>
            </a:xfrm>
            <a:custGeom>
              <a:rect b="b" l="l" r="r" t="t"/>
              <a:pathLst>
                <a:path extrusionOk="0" h="472054" w="1230473">
                  <a:moveTo>
                    <a:pt x="0" y="0"/>
                  </a:moveTo>
                  <a:lnTo>
                    <a:pt x="1230473" y="0"/>
                  </a:lnTo>
                  <a:lnTo>
                    <a:pt x="1230473" y="472054"/>
                  </a:lnTo>
                  <a:lnTo>
                    <a:pt x="0" y="472054"/>
                  </a:lnTo>
                  <a:close/>
                </a:path>
              </a:pathLst>
            </a:custGeom>
            <a:solidFill>
              <a:srgbClr val="FFFFFF"/>
            </a:solidFill>
            <a:ln cap="sq" cmpd="sng" w="9525">
              <a:solidFill>
                <a:srgbClr val="064663"/>
              </a:solidFill>
              <a:prstDash val="solid"/>
              <a:miter lim="8000"/>
              <a:headEnd len="sm" w="sm" type="none"/>
              <a:tailEnd len="sm" w="sm" type="none"/>
            </a:ln>
          </p:spPr>
        </p:sp>
        <p:sp>
          <p:nvSpPr>
            <p:cNvPr id="217" name="Google Shape;217;p9"/>
            <p:cNvSpPr/>
            <p:nvPr/>
          </p:nvSpPr>
          <p:spPr>
            <a:xfrm>
              <a:off x="7629564" y="0"/>
              <a:ext cx="6229270" cy="2389773"/>
            </a:xfrm>
            <a:custGeom>
              <a:rect b="b" l="l" r="r" t="t"/>
              <a:pathLst>
                <a:path extrusionOk="0" h="472054" w="1230473">
                  <a:moveTo>
                    <a:pt x="0" y="0"/>
                  </a:moveTo>
                  <a:lnTo>
                    <a:pt x="1230473" y="0"/>
                  </a:lnTo>
                  <a:lnTo>
                    <a:pt x="1230473" y="472054"/>
                  </a:lnTo>
                  <a:lnTo>
                    <a:pt x="0" y="472054"/>
                  </a:lnTo>
                  <a:close/>
                </a:path>
              </a:pathLst>
            </a:custGeom>
            <a:solidFill>
              <a:srgbClr val="FFFFFF"/>
            </a:solidFill>
            <a:ln cap="sq" cmpd="sng" w="9525">
              <a:solidFill>
                <a:srgbClr val="064663"/>
              </a:solidFill>
              <a:prstDash val="solid"/>
              <a:miter lim="8000"/>
              <a:headEnd len="sm" w="sm" type="none"/>
              <a:tailEnd len="sm" w="sm" type="none"/>
            </a:ln>
          </p:spPr>
        </p:sp>
        <p:sp>
          <p:nvSpPr>
            <p:cNvPr id="218" name="Google Shape;218;p9"/>
            <p:cNvSpPr/>
            <p:nvPr/>
          </p:nvSpPr>
          <p:spPr>
            <a:xfrm>
              <a:off x="15233728" y="0"/>
              <a:ext cx="6229270" cy="2389773"/>
            </a:xfrm>
            <a:custGeom>
              <a:rect b="b" l="l" r="r" t="t"/>
              <a:pathLst>
                <a:path extrusionOk="0" h="472054" w="1230473">
                  <a:moveTo>
                    <a:pt x="0" y="0"/>
                  </a:moveTo>
                  <a:lnTo>
                    <a:pt x="1230473" y="0"/>
                  </a:lnTo>
                  <a:lnTo>
                    <a:pt x="1230473" y="472054"/>
                  </a:lnTo>
                  <a:lnTo>
                    <a:pt x="0" y="472054"/>
                  </a:lnTo>
                  <a:close/>
                </a:path>
              </a:pathLst>
            </a:custGeom>
            <a:solidFill>
              <a:srgbClr val="FFFFFF"/>
            </a:solidFill>
            <a:ln cap="sq" cmpd="sng" w="9525">
              <a:solidFill>
                <a:srgbClr val="064663"/>
              </a:solidFill>
              <a:prstDash val="solid"/>
              <a:miter lim="8000"/>
              <a:headEnd len="sm" w="sm" type="none"/>
              <a:tailEnd len="sm" w="sm" type="none"/>
            </a:ln>
          </p:spPr>
        </p:sp>
        <p:sp>
          <p:nvSpPr>
            <p:cNvPr id="219" name="Google Shape;219;p9"/>
            <p:cNvSpPr/>
            <p:nvPr/>
          </p:nvSpPr>
          <p:spPr>
            <a:xfrm>
              <a:off x="15335328" y="3711743"/>
              <a:ext cx="6229270" cy="2389773"/>
            </a:xfrm>
            <a:custGeom>
              <a:rect b="b" l="l" r="r" t="t"/>
              <a:pathLst>
                <a:path extrusionOk="0" h="472054" w="1230473">
                  <a:moveTo>
                    <a:pt x="0" y="0"/>
                  </a:moveTo>
                  <a:lnTo>
                    <a:pt x="1230473" y="0"/>
                  </a:lnTo>
                  <a:lnTo>
                    <a:pt x="1230473" y="472054"/>
                  </a:lnTo>
                  <a:lnTo>
                    <a:pt x="0" y="472054"/>
                  </a:lnTo>
                  <a:close/>
                </a:path>
              </a:pathLst>
            </a:custGeom>
            <a:solidFill>
              <a:srgbClr val="FFFFFF"/>
            </a:solidFill>
            <a:ln cap="sq" cmpd="sng" w="9525">
              <a:solidFill>
                <a:srgbClr val="064663"/>
              </a:solidFill>
              <a:prstDash val="solid"/>
              <a:miter lim="8000"/>
              <a:headEnd len="sm" w="sm" type="none"/>
              <a:tailEnd len="sm" w="sm" type="none"/>
            </a:ln>
          </p:spPr>
        </p:sp>
        <p:sp>
          <p:nvSpPr>
            <p:cNvPr id="220" name="Google Shape;220;p9"/>
            <p:cNvSpPr/>
            <p:nvPr/>
          </p:nvSpPr>
          <p:spPr>
            <a:xfrm>
              <a:off x="6268432" y="673435"/>
              <a:ext cx="1309258" cy="1042890"/>
            </a:xfrm>
            <a:custGeom>
              <a:rect b="b" l="l" r="r" t="t"/>
              <a:pathLst>
                <a:path extrusionOk="0" h="647436" w="812800">
                  <a:moveTo>
                    <a:pt x="812800" y="323718"/>
                  </a:moveTo>
                  <a:lnTo>
                    <a:pt x="406400" y="0"/>
                  </a:lnTo>
                  <a:lnTo>
                    <a:pt x="406400" y="203200"/>
                  </a:lnTo>
                  <a:lnTo>
                    <a:pt x="0" y="203200"/>
                  </a:lnTo>
                  <a:lnTo>
                    <a:pt x="0" y="444236"/>
                  </a:lnTo>
                  <a:lnTo>
                    <a:pt x="406400" y="444236"/>
                  </a:lnTo>
                  <a:lnTo>
                    <a:pt x="406400" y="647436"/>
                  </a:lnTo>
                  <a:lnTo>
                    <a:pt x="812800" y="323718"/>
                  </a:lnTo>
                  <a:close/>
                </a:path>
              </a:pathLst>
            </a:custGeom>
            <a:solidFill>
              <a:srgbClr val="064663"/>
            </a:solidFill>
            <a:ln>
              <a:noFill/>
            </a:ln>
          </p:spPr>
        </p:sp>
        <p:sp>
          <p:nvSpPr>
            <p:cNvPr id="221" name="Google Shape;221;p9"/>
            <p:cNvSpPr txBox="1"/>
            <p:nvPr/>
          </p:nvSpPr>
          <p:spPr>
            <a:xfrm>
              <a:off x="308834" y="297043"/>
              <a:ext cx="5611500" cy="492600"/>
            </a:xfrm>
            <a:prstGeom prst="rect">
              <a:avLst/>
            </a:prstGeom>
            <a:noFill/>
            <a:ln>
              <a:noFill/>
            </a:ln>
          </p:spPr>
          <p:txBody>
            <a:bodyPr anchorCtr="0" anchor="t" bIns="0" lIns="0" spcFirstLastPara="1" rIns="0" wrap="square" tIns="0">
              <a:spAutoFit/>
            </a:bodyPr>
            <a:lstStyle/>
            <a:p>
              <a:pPr indent="0" lvl="0" marL="0" marR="0" rtl="0" algn="l">
                <a:lnSpc>
                  <a:spcPct val="150020"/>
                </a:lnSpc>
                <a:spcBef>
                  <a:spcPts val="0"/>
                </a:spcBef>
                <a:spcAft>
                  <a:spcPts val="0"/>
                </a:spcAft>
                <a:buClr>
                  <a:srgbClr val="000000"/>
                </a:buClr>
                <a:buSzPts val="1200"/>
                <a:buFont typeface="Arial"/>
                <a:buNone/>
              </a:pPr>
              <a:r>
                <a:rPr b="1" i="0" lang="en-GB" sz="1200" u="none" cap="none" strike="noStrike">
                  <a:solidFill>
                    <a:srgbClr val="041C32"/>
                  </a:solidFill>
                  <a:latin typeface="Open Sans"/>
                  <a:ea typeface="Open Sans"/>
                  <a:cs typeface="Open Sans"/>
                  <a:sym typeface="Open Sans"/>
                </a:rPr>
                <a:t>Data Collection</a:t>
              </a:r>
              <a:endParaRPr b="0" i="0" sz="700" u="none" cap="none" strike="noStrike">
                <a:solidFill>
                  <a:srgbClr val="000000"/>
                </a:solidFill>
                <a:latin typeface="Arial"/>
                <a:ea typeface="Arial"/>
                <a:cs typeface="Arial"/>
                <a:sym typeface="Arial"/>
              </a:endParaRPr>
            </a:p>
          </p:txBody>
        </p:sp>
        <p:sp>
          <p:nvSpPr>
            <p:cNvPr id="222" name="Google Shape;222;p9"/>
            <p:cNvSpPr txBox="1"/>
            <p:nvPr/>
          </p:nvSpPr>
          <p:spPr>
            <a:xfrm>
              <a:off x="257603" y="1039993"/>
              <a:ext cx="5714100" cy="9852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1000"/>
                <a:buFont typeface="Arial"/>
                <a:buNone/>
              </a:pPr>
              <a:r>
                <a:rPr lang="en-GB" sz="1000">
                  <a:solidFill>
                    <a:srgbClr val="041C32"/>
                  </a:solidFill>
                  <a:latin typeface="Helvetica Neue"/>
                  <a:ea typeface="Helvetica Neue"/>
                  <a:cs typeface="Helvetica Neue"/>
                  <a:sym typeface="Helvetica Neue"/>
                </a:rPr>
                <a:t>Gather historical customer data from various sources</a:t>
              </a:r>
              <a:endParaRPr b="0" i="0" sz="700" u="none" cap="none" strike="noStrike">
                <a:solidFill>
                  <a:srgbClr val="000000"/>
                </a:solidFill>
                <a:latin typeface="Arial"/>
                <a:ea typeface="Arial"/>
                <a:cs typeface="Arial"/>
                <a:sym typeface="Arial"/>
              </a:endParaRPr>
            </a:p>
          </p:txBody>
        </p:sp>
        <p:sp>
          <p:nvSpPr>
            <p:cNvPr id="223" name="Google Shape;223;p9"/>
            <p:cNvSpPr txBox="1"/>
            <p:nvPr/>
          </p:nvSpPr>
          <p:spPr>
            <a:xfrm>
              <a:off x="7938398" y="297043"/>
              <a:ext cx="5611500" cy="1231500"/>
            </a:xfrm>
            <a:prstGeom prst="rect">
              <a:avLst/>
            </a:prstGeom>
            <a:noFill/>
            <a:ln>
              <a:noFill/>
            </a:ln>
          </p:spPr>
          <p:txBody>
            <a:bodyPr anchorCtr="0" anchor="t" bIns="0" lIns="0" spcFirstLastPara="1" rIns="0" wrap="square" tIns="0">
              <a:spAutoFit/>
            </a:bodyPr>
            <a:lstStyle/>
            <a:p>
              <a:pPr indent="0" lvl="0" marL="0" marR="0" rtl="0" algn="l">
                <a:lnSpc>
                  <a:spcPct val="150020"/>
                </a:lnSpc>
                <a:spcBef>
                  <a:spcPts val="0"/>
                </a:spcBef>
                <a:spcAft>
                  <a:spcPts val="0"/>
                </a:spcAft>
                <a:buClr>
                  <a:srgbClr val="000000"/>
                </a:buClr>
                <a:buSzPts val="1200"/>
                <a:buFont typeface="Arial"/>
                <a:buNone/>
              </a:pPr>
              <a:r>
                <a:rPr b="1" i="0" lang="en-GB" sz="1200" u="none" cap="none" strike="noStrike">
                  <a:solidFill>
                    <a:srgbClr val="041C32"/>
                  </a:solidFill>
                  <a:latin typeface="Open Sans"/>
                  <a:ea typeface="Open Sans"/>
                  <a:cs typeface="Open Sans"/>
                  <a:sym typeface="Open Sans"/>
                </a:rPr>
                <a:t>Data </a:t>
              </a:r>
              <a:r>
                <a:rPr b="1" lang="en-GB" sz="1200">
                  <a:solidFill>
                    <a:srgbClr val="041C32"/>
                  </a:solidFill>
                  <a:latin typeface="Open Sans"/>
                  <a:ea typeface="Open Sans"/>
                  <a:cs typeface="Open Sans"/>
                  <a:sym typeface="Open Sans"/>
                </a:rPr>
                <a:t>Exploration</a:t>
              </a:r>
              <a:endParaRPr b="1" sz="1200">
                <a:solidFill>
                  <a:srgbClr val="041C32"/>
                </a:solidFill>
                <a:latin typeface="Open Sans"/>
                <a:ea typeface="Open Sans"/>
                <a:cs typeface="Open Sans"/>
                <a:sym typeface="Open Sans"/>
              </a:endParaRPr>
            </a:p>
            <a:p>
              <a:pPr indent="0" lvl="0" marL="0" marR="0" rtl="0" algn="l">
                <a:lnSpc>
                  <a:spcPct val="150020"/>
                </a:lnSpc>
                <a:spcBef>
                  <a:spcPts val="0"/>
                </a:spcBef>
                <a:spcAft>
                  <a:spcPts val="0"/>
                </a:spcAft>
                <a:buClr>
                  <a:srgbClr val="000000"/>
                </a:buClr>
                <a:buSzPts val="1200"/>
                <a:buFont typeface="Arial"/>
                <a:buNone/>
              </a:pPr>
              <a:r>
                <a:t/>
              </a:r>
              <a:endParaRPr b="1" sz="1200">
                <a:solidFill>
                  <a:srgbClr val="041C32"/>
                </a:solidFill>
                <a:latin typeface="Open Sans"/>
                <a:ea typeface="Open Sans"/>
                <a:cs typeface="Open Sans"/>
                <a:sym typeface="Open Sans"/>
              </a:endParaRPr>
            </a:p>
          </p:txBody>
        </p:sp>
        <p:sp>
          <p:nvSpPr>
            <p:cNvPr id="224" name="Google Shape;224;p9"/>
            <p:cNvSpPr txBox="1"/>
            <p:nvPr/>
          </p:nvSpPr>
          <p:spPr>
            <a:xfrm>
              <a:off x="7887167" y="1039993"/>
              <a:ext cx="5714100" cy="9852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1000"/>
                <a:buFont typeface="Arial"/>
                <a:buNone/>
              </a:pPr>
              <a:r>
                <a:rPr lang="en-GB" sz="1000">
                  <a:solidFill>
                    <a:srgbClr val="041C32"/>
                  </a:solidFill>
                  <a:latin typeface="Helvetica Neue"/>
                  <a:ea typeface="Helvetica Neue"/>
                  <a:cs typeface="Helvetica Neue"/>
                  <a:sym typeface="Helvetica Neue"/>
                </a:rPr>
                <a:t>Explore the dataset to understand the structure, </a:t>
              </a:r>
              <a:r>
                <a:rPr lang="en-GB" sz="1000">
                  <a:solidFill>
                    <a:srgbClr val="041C32"/>
                  </a:solidFill>
                  <a:latin typeface="Helvetica Neue"/>
                  <a:ea typeface="Helvetica Neue"/>
                  <a:cs typeface="Helvetica Neue"/>
                  <a:sym typeface="Helvetica Neue"/>
                </a:rPr>
                <a:t>statistics</a:t>
              </a:r>
              <a:r>
                <a:rPr lang="en-GB" sz="1000">
                  <a:solidFill>
                    <a:srgbClr val="041C32"/>
                  </a:solidFill>
                  <a:latin typeface="Helvetica Neue"/>
                  <a:ea typeface="Helvetica Neue"/>
                  <a:cs typeface="Helvetica Neue"/>
                  <a:sym typeface="Helvetica Neue"/>
                </a:rPr>
                <a:t> and get insights.</a:t>
              </a:r>
              <a:endParaRPr b="0" i="0" sz="700" u="none" cap="none" strike="noStrike">
                <a:solidFill>
                  <a:srgbClr val="000000"/>
                </a:solidFill>
                <a:latin typeface="Arial"/>
                <a:ea typeface="Arial"/>
                <a:cs typeface="Arial"/>
                <a:sym typeface="Arial"/>
              </a:endParaRPr>
            </a:p>
          </p:txBody>
        </p:sp>
        <p:sp>
          <p:nvSpPr>
            <p:cNvPr id="225" name="Google Shape;225;p9"/>
            <p:cNvSpPr txBox="1"/>
            <p:nvPr/>
          </p:nvSpPr>
          <p:spPr>
            <a:xfrm>
              <a:off x="15542562" y="297043"/>
              <a:ext cx="5611500" cy="1026300"/>
            </a:xfrm>
            <a:prstGeom prst="rect">
              <a:avLst/>
            </a:prstGeom>
            <a:noFill/>
            <a:ln>
              <a:noFill/>
            </a:ln>
          </p:spPr>
          <p:txBody>
            <a:bodyPr anchorCtr="0" anchor="t" bIns="0" lIns="0" spcFirstLastPara="1" rIns="0" wrap="square" tIns="0">
              <a:spAutoFit/>
            </a:bodyPr>
            <a:lstStyle/>
            <a:p>
              <a:pPr indent="0" lvl="0" marL="0" marR="0" rtl="0" algn="l">
                <a:lnSpc>
                  <a:spcPct val="150020"/>
                </a:lnSpc>
                <a:spcBef>
                  <a:spcPts val="0"/>
                </a:spcBef>
                <a:spcAft>
                  <a:spcPts val="0"/>
                </a:spcAft>
                <a:buClr>
                  <a:srgbClr val="000000"/>
                </a:buClr>
                <a:buSzPts val="1200"/>
                <a:buFont typeface="Arial"/>
                <a:buNone/>
              </a:pPr>
              <a:r>
                <a:rPr b="1" lang="en-GB" sz="1200">
                  <a:solidFill>
                    <a:srgbClr val="041C32"/>
                  </a:solidFill>
                  <a:latin typeface="Open Sans"/>
                  <a:ea typeface="Open Sans"/>
                  <a:cs typeface="Open Sans"/>
                  <a:sym typeface="Open Sans"/>
                </a:rPr>
                <a:t>Data Preprocessing</a:t>
              </a:r>
              <a:br>
                <a:rPr b="1" lang="en-GB" sz="1200">
                  <a:solidFill>
                    <a:srgbClr val="041C32"/>
                  </a:solidFill>
                  <a:latin typeface="Open Sans"/>
                  <a:ea typeface="Open Sans"/>
                  <a:cs typeface="Open Sans"/>
                  <a:sym typeface="Open Sans"/>
                </a:rPr>
              </a:br>
              <a:endParaRPr b="0" i="0" sz="700" u="none" cap="none" strike="noStrike">
                <a:solidFill>
                  <a:srgbClr val="000000"/>
                </a:solidFill>
                <a:latin typeface="Arial"/>
                <a:ea typeface="Arial"/>
                <a:cs typeface="Arial"/>
                <a:sym typeface="Arial"/>
              </a:endParaRPr>
            </a:p>
          </p:txBody>
        </p:sp>
        <p:sp>
          <p:nvSpPr>
            <p:cNvPr id="226" name="Google Shape;226;p9"/>
            <p:cNvSpPr txBox="1"/>
            <p:nvPr/>
          </p:nvSpPr>
          <p:spPr>
            <a:xfrm>
              <a:off x="15491331" y="1039993"/>
              <a:ext cx="5714100" cy="4104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1000"/>
                <a:buFont typeface="Arial"/>
                <a:buNone/>
              </a:pPr>
              <a:r>
                <a:rPr lang="en-GB" sz="1000">
                  <a:solidFill>
                    <a:srgbClr val="041C32"/>
                  </a:solidFill>
                  <a:latin typeface="Helvetica Neue"/>
                  <a:ea typeface="Helvetica Neue"/>
                  <a:cs typeface="Helvetica Neue"/>
                  <a:sym typeface="Helvetica Neue"/>
                </a:rPr>
                <a:t>Scale variables, encode features.</a:t>
              </a:r>
              <a:endParaRPr b="0" i="0" sz="700" u="none" cap="none" strike="noStrike">
                <a:solidFill>
                  <a:srgbClr val="000000"/>
                </a:solidFill>
                <a:latin typeface="Arial"/>
                <a:ea typeface="Arial"/>
                <a:cs typeface="Arial"/>
                <a:sym typeface="Arial"/>
              </a:endParaRPr>
            </a:p>
          </p:txBody>
        </p:sp>
        <p:sp>
          <p:nvSpPr>
            <p:cNvPr id="227" name="Google Shape;227;p9"/>
            <p:cNvSpPr txBox="1"/>
            <p:nvPr/>
          </p:nvSpPr>
          <p:spPr>
            <a:xfrm>
              <a:off x="15644162" y="4008786"/>
              <a:ext cx="5611500" cy="1231500"/>
            </a:xfrm>
            <a:prstGeom prst="rect">
              <a:avLst/>
            </a:prstGeom>
            <a:noFill/>
            <a:ln>
              <a:noFill/>
            </a:ln>
          </p:spPr>
          <p:txBody>
            <a:bodyPr anchorCtr="0" anchor="t" bIns="0" lIns="0" spcFirstLastPara="1" rIns="0" wrap="square" tIns="0">
              <a:spAutoFit/>
            </a:bodyPr>
            <a:lstStyle/>
            <a:p>
              <a:pPr indent="0" lvl="0" marL="0" marR="0" rtl="0" algn="l">
                <a:lnSpc>
                  <a:spcPct val="150020"/>
                </a:lnSpc>
                <a:spcBef>
                  <a:spcPts val="0"/>
                </a:spcBef>
                <a:spcAft>
                  <a:spcPts val="0"/>
                </a:spcAft>
                <a:buClr>
                  <a:srgbClr val="000000"/>
                </a:buClr>
                <a:buSzPts val="1200"/>
                <a:buFont typeface="Arial"/>
                <a:buNone/>
              </a:pPr>
              <a:r>
                <a:rPr b="1" lang="en-GB" sz="1200">
                  <a:solidFill>
                    <a:srgbClr val="041C32"/>
                  </a:solidFill>
                  <a:latin typeface="Open Sans"/>
                  <a:ea typeface="Open Sans"/>
                  <a:cs typeface="Open Sans"/>
                  <a:sym typeface="Open Sans"/>
                </a:rPr>
                <a:t>Feature Engineering</a:t>
              </a:r>
              <a:endParaRPr b="1" sz="1200">
                <a:solidFill>
                  <a:srgbClr val="041C32"/>
                </a:solidFill>
                <a:latin typeface="Open Sans"/>
                <a:ea typeface="Open Sans"/>
                <a:cs typeface="Open Sans"/>
                <a:sym typeface="Open Sans"/>
              </a:endParaRPr>
            </a:p>
            <a:p>
              <a:pPr indent="0" lvl="0" marL="0" marR="0" rtl="0" algn="l">
                <a:lnSpc>
                  <a:spcPct val="150020"/>
                </a:lnSpc>
                <a:spcBef>
                  <a:spcPts val="0"/>
                </a:spcBef>
                <a:spcAft>
                  <a:spcPts val="0"/>
                </a:spcAft>
                <a:buClr>
                  <a:srgbClr val="000000"/>
                </a:buClr>
                <a:buSzPts val="1200"/>
                <a:buFont typeface="Arial"/>
                <a:buNone/>
              </a:pPr>
              <a:r>
                <a:t/>
              </a:r>
              <a:endParaRPr b="1" sz="1200">
                <a:solidFill>
                  <a:srgbClr val="041C32"/>
                </a:solidFill>
                <a:latin typeface="Open Sans"/>
                <a:ea typeface="Open Sans"/>
                <a:cs typeface="Open Sans"/>
                <a:sym typeface="Open Sans"/>
              </a:endParaRPr>
            </a:p>
          </p:txBody>
        </p:sp>
        <p:sp>
          <p:nvSpPr>
            <p:cNvPr id="228" name="Google Shape;228;p9"/>
            <p:cNvSpPr txBox="1"/>
            <p:nvPr/>
          </p:nvSpPr>
          <p:spPr>
            <a:xfrm>
              <a:off x="15592931" y="4751736"/>
              <a:ext cx="5714100" cy="9852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1000"/>
                <a:buFont typeface="Arial"/>
                <a:buNone/>
              </a:pPr>
              <a:r>
                <a:rPr lang="en-GB" sz="1000">
                  <a:solidFill>
                    <a:srgbClr val="041C32"/>
                  </a:solidFill>
                  <a:latin typeface="Helvetica Neue"/>
                  <a:ea typeface="Helvetica Neue"/>
                  <a:cs typeface="Helvetica Neue"/>
                  <a:sym typeface="Helvetica Neue"/>
                </a:rPr>
                <a:t>Create new features, segment dataset, remove </a:t>
              </a:r>
              <a:r>
                <a:rPr lang="en-GB" sz="1000">
                  <a:solidFill>
                    <a:srgbClr val="041C32"/>
                  </a:solidFill>
                  <a:latin typeface="Helvetica Neue"/>
                  <a:ea typeface="Helvetica Neue"/>
                  <a:cs typeface="Helvetica Neue"/>
                  <a:sym typeface="Helvetica Neue"/>
                </a:rPr>
                <a:t>irrelevant features.</a:t>
              </a:r>
              <a:endParaRPr b="0" i="0" sz="700" u="none" cap="none" strike="noStrike">
                <a:solidFill>
                  <a:srgbClr val="000000"/>
                </a:solidFill>
                <a:latin typeface="Arial"/>
                <a:ea typeface="Arial"/>
                <a:cs typeface="Arial"/>
                <a:sym typeface="Arial"/>
              </a:endParaRPr>
            </a:p>
          </p:txBody>
        </p:sp>
        <p:sp>
          <p:nvSpPr>
            <p:cNvPr id="229" name="Google Shape;229;p9"/>
            <p:cNvSpPr/>
            <p:nvPr/>
          </p:nvSpPr>
          <p:spPr>
            <a:xfrm>
              <a:off x="13858836" y="673435"/>
              <a:ext cx="1309258" cy="1042890"/>
            </a:xfrm>
            <a:custGeom>
              <a:rect b="b" l="l" r="r" t="t"/>
              <a:pathLst>
                <a:path extrusionOk="0" h="647436" w="812800">
                  <a:moveTo>
                    <a:pt x="812800" y="323718"/>
                  </a:moveTo>
                  <a:lnTo>
                    <a:pt x="406400" y="0"/>
                  </a:lnTo>
                  <a:lnTo>
                    <a:pt x="406400" y="203200"/>
                  </a:lnTo>
                  <a:lnTo>
                    <a:pt x="0" y="203200"/>
                  </a:lnTo>
                  <a:lnTo>
                    <a:pt x="0" y="444236"/>
                  </a:lnTo>
                  <a:lnTo>
                    <a:pt x="406400" y="444236"/>
                  </a:lnTo>
                  <a:lnTo>
                    <a:pt x="406400" y="647436"/>
                  </a:lnTo>
                  <a:lnTo>
                    <a:pt x="812800" y="323718"/>
                  </a:lnTo>
                  <a:close/>
                </a:path>
              </a:pathLst>
            </a:custGeom>
            <a:solidFill>
              <a:srgbClr val="064663"/>
            </a:solidFill>
            <a:ln>
              <a:noFill/>
            </a:ln>
          </p:spPr>
        </p:sp>
        <p:sp>
          <p:nvSpPr>
            <p:cNvPr id="230" name="Google Shape;230;p9"/>
            <p:cNvSpPr/>
            <p:nvPr/>
          </p:nvSpPr>
          <p:spPr>
            <a:xfrm rot="5400000">
              <a:off x="17693740" y="2522955"/>
              <a:ext cx="1309258" cy="1042890"/>
            </a:xfrm>
            <a:custGeom>
              <a:rect b="b" l="l" r="r" t="t"/>
              <a:pathLst>
                <a:path extrusionOk="0" h="647436" w="812800">
                  <a:moveTo>
                    <a:pt x="812800" y="323718"/>
                  </a:moveTo>
                  <a:lnTo>
                    <a:pt x="406400" y="0"/>
                  </a:lnTo>
                  <a:lnTo>
                    <a:pt x="406400" y="203200"/>
                  </a:lnTo>
                  <a:lnTo>
                    <a:pt x="0" y="203200"/>
                  </a:lnTo>
                  <a:lnTo>
                    <a:pt x="0" y="444236"/>
                  </a:lnTo>
                  <a:lnTo>
                    <a:pt x="406400" y="444236"/>
                  </a:lnTo>
                  <a:lnTo>
                    <a:pt x="406400" y="647436"/>
                  </a:lnTo>
                  <a:lnTo>
                    <a:pt x="812800" y="323718"/>
                  </a:lnTo>
                  <a:close/>
                </a:path>
              </a:pathLst>
            </a:custGeom>
            <a:solidFill>
              <a:srgbClr val="064663"/>
            </a:solidFill>
            <a:ln>
              <a:noFill/>
            </a:ln>
          </p:spPr>
        </p:sp>
      </p:grpSp>
      <p:sp>
        <p:nvSpPr>
          <p:cNvPr id="231" name="Google Shape;231;p9"/>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sp>
        <p:nvSpPr>
          <p:cNvPr id="232" name="Google Shape;232;p9"/>
          <p:cNvSpPr/>
          <p:nvPr/>
        </p:nvSpPr>
        <p:spPr>
          <a:xfrm rot="10800000">
            <a:off x="5793617" y="3302878"/>
            <a:ext cx="491744" cy="391699"/>
          </a:xfrm>
          <a:custGeom>
            <a:rect b="b" l="l" r="r" t="t"/>
            <a:pathLst>
              <a:path extrusionOk="0" h="647436" w="812800">
                <a:moveTo>
                  <a:pt x="812800" y="323718"/>
                </a:moveTo>
                <a:lnTo>
                  <a:pt x="406400" y="0"/>
                </a:lnTo>
                <a:lnTo>
                  <a:pt x="406400" y="203200"/>
                </a:lnTo>
                <a:lnTo>
                  <a:pt x="0" y="203200"/>
                </a:lnTo>
                <a:lnTo>
                  <a:pt x="0" y="444236"/>
                </a:lnTo>
                <a:lnTo>
                  <a:pt x="406400" y="444236"/>
                </a:lnTo>
                <a:lnTo>
                  <a:pt x="406400" y="647436"/>
                </a:lnTo>
                <a:lnTo>
                  <a:pt x="812800" y="323718"/>
                </a:lnTo>
                <a:close/>
              </a:path>
            </a:pathLst>
          </a:custGeom>
          <a:solidFill>
            <a:srgbClr val="064663"/>
          </a:solidFill>
          <a:ln>
            <a:noFill/>
          </a:ln>
        </p:spPr>
      </p:sp>
      <p:grpSp>
        <p:nvGrpSpPr>
          <p:cNvPr id="233" name="Google Shape;233;p9"/>
          <p:cNvGrpSpPr/>
          <p:nvPr/>
        </p:nvGrpSpPr>
        <p:grpSpPr>
          <a:xfrm>
            <a:off x="3459986" y="3045101"/>
            <a:ext cx="2335976" cy="896165"/>
            <a:chOff x="15335328" y="3711743"/>
            <a:chExt cx="6229270" cy="2389773"/>
          </a:xfrm>
        </p:grpSpPr>
        <p:sp>
          <p:nvSpPr>
            <p:cNvPr id="234" name="Google Shape;234;p9"/>
            <p:cNvSpPr/>
            <p:nvPr/>
          </p:nvSpPr>
          <p:spPr>
            <a:xfrm>
              <a:off x="15335328" y="3711743"/>
              <a:ext cx="6229270" cy="2389773"/>
            </a:xfrm>
            <a:custGeom>
              <a:rect b="b" l="l" r="r" t="t"/>
              <a:pathLst>
                <a:path extrusionOk="0" h="472054" w="1230473">
                  <a:moveTo>
                    <a:pt x="0" y="0"/>
                  </a:moveTo>
                  <a:lnTo>
                    <a:pt x="1230473" y="0"/>
                  </a:lnTo>
                  <a:lnTo>
                    <a:pt x="1230473" y="472054"/>
                  </a:lnTo>
                  <a:lnTo>
                    <a:pt x="0" y="472054"/>
                  </a:lnTo>
                  <a:close/>
                </a:path>
              </a:pathLst>
            </a:custGeom>
            <a:solidFill>
              <a:srgbClr val="FFFFFF"/>
            </a:solidFill>
            <a:ln cap="sq" cmpd="sng" w="9525">
              <a:solidFill>
                <a:srgbClr val="064663"/>
              </a:solidFill>
              <a:prstDash val="solid"/>
              <a:miter lim="8000"/>
              <a:headEnd len="sm" w="sm" type="none"/>
              <a:tailEnd len="sm" w="sm" type="none"/>
            </a:ln>
          </p:spPr>
        </p:sp>
        <p:sp>
          <p:nvSpPr>
            <p:cNvPr id="235" name="Google Shape;235;p9"/>
            <p:cNvSpPr txBox="1"/>
            <p:nvPr/>
          </p:nvSpPr>
          <p:spPr>
            <a:xfrm>
              <a:off x="15644162" y="4008786"/>
              <a:ext cx="5611500" cy="492600"/>
            </a:xfrm>
            <a:prstGeom prst="rect">
              <a:avLst/>
            </a:prstGeom>
            <a:noFill/>
            <a:ln>
              <a:noFill/>
            </a:ln>
          </p:spPr>
          <p:txBody>
            <a:bodyPr anchorCtr="0" anchor="t" bIns="0" lIns="0" spcFirstLastPara="1" rIns="0" wrap="square" tIns="0">
              <a:spAutoFit/>
            </a:bodyPr>
            <a:lstStyle/>
            <a:p>
              <a:pPr indent="0" lvl="0" marL="0" marR="0" rtl="0" algn="l">
                <a:lnSpc>
                  <a:spcPct val="150020"/>
                </a:lnSpc>
                <a:spcBef>
                  <a:spcPts val="0"/>
                </a:spcBef>
                <a:spcAft>
                  <a:spcPts val="0"/>
                </a:spcAft>
                <a:buClr>
                  <a:srgbClr val="000000"/>
                </a:buClr>
                <a:buSzPts val="1200"/>
                <a:buFont typeface="Arial"/>
                <a:buNone/>
              </a:pPr>
              <a:r>
                <a:rPr b="1" lang="en-GB" sz="1200">
                  <a:solidFill>
                    <a:srgbClr val="041C32"/>
                  </a:solidFill>
                  <a:latin typeface="Open Sans"/>
                  <a:ea typeface="Open Sans"/>
                  <a:cs typeface="Open Sans"/>
                  <a:sym typeface="Open Sans"/>
                </a:rPr>
                <a:t>Model Development</a:t>
              </a:r>
              <a:endParaRPr b="0" i="0" sz="700" u="none" cap="none" strike="noStrike">
                <a:solidFill>
                  <a:srgbClr val="000000"/>
                </a:solidFill>
                <a:latin typeface="Arial"/>
                <a:ea typeface="Arial"/>
                <a:cs typeface="Arial"/>
                <a:sym typeface="Arial"/>
              </a:endParaRPr>
            </a:p>
          </p:txBody>
        </p:sp>
        <p:sp>
          <p:nvSpPr>
            <p:cNvPr id="236" name="Google Shape;236;p9"/>
            <p:cNvSpPr txBox="1"/>
            <p:nvPr/>
          </p:nvSpPr>
          <p:spPr>
            <a:xfrm>
              <a:off x="15592931" y="4751736"/>
              <a:ext cx="5714100" cy="9852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1000"/>
                <a:buFont typeface="Arial"/>
                <a:buNone/>
              </a:pPr>
              <a:r>
                <a:rPr lang="en-GB" sz="1000">
                  <a:solidFill>
                    <a:srgbClr val="041C32"/>
                  </a:solidFill>
                  <a:latin typeface="Helvetica Neue"/>
                  <a:ea typeface="Helvetica Neue"/>
                  <a:cs typeface="Helvetica Neue"/>
                  <a:sym typeface="Helvetica Neue"/>
                </a:rPr>
                <a:t>Build</a:t>
              </a:r>
              <a:r>
                <a:rPr lang="en-GB" sz="1000">
                  <a:solidFill>
                    <a:srgbClr val="041C32"/>
                  </a:solidFill>
                  <a:latin typeface="Helvetica Neue"/>
                  <a:ea typeface="Helvetica Neue"/>
                  <a:cs typeface="Helvetica Neue"/>
                  <a:sym typeface="Helvetica Neue"/>
                </a:rPr>
                <a:t> ML models to predict churn from the dataset.</a:t>
              </a:r>
              <a:endParaRPr b="0" i="0" sz="700" u="none" cap="none" strike="noStrike">
                <a:solidFill>
                  <a:srgbClr val="000000"/>
                </a:solidFill>
                <a:latin typeface="Arial"/>
                <a:ea typeface="Arial"/>
                <a:cs typeface="Arial"/>
                <a:sym typeface="Arial"/>
              </a:endParaRPr>
            </a:p>
          </p:txBody>
        </p:sp>
      </p:grpSp>
      <p:grpSp>
        <p:nvGrpSpPr>
          <p:cNvPr id="237" name="Google Shape;237;p9"/>
          <p:cNvGrpSpPr/>
          <p:nvPr/>
        </p:nvGrpSpPr>
        <p:grpSpPr>
          <a:xfrm>
            <a:off x="564386" y="3045101"/>
            <a:ext cx="2335976" cy="896165"/>
            <a:chOff x="15335328" y="3711743"/>
            <a:chExt cx="6229270" cy="2389773"/>
          </a:xfrm>
        </p:grpSpPr>
        <p:sp>
          <p:nvSpPr>
            <p:cNvPr id="238" name="Google Shape;238;p9"/>
            <p:cNvSpPr/>
            <p:nvPr/>
          </p:nvSpPr>
          <p:spPr>
            <a:xfrm>
              <a:off x="15335328" y="3711743"/>
              <a:ext cx="6229270" cy="2389773"/>
            </a:xfrm>
            <a:custGeom>
              <a:rect b="b" l="l" r="r" t="t"/>
              <a:pathLst>
                <a:path extrusionOk="0" h="472054" w="1230473">
                  <a:moveTo>
                    <a:pt x="0" y="0"/>
                  </a:moveTo>
                  <a:lnTo>
                    <a:pt x="1230473" y="0"/>
                  </a:lnTo>
                  <a:lnTo>
                    <a:pt x="1230473" y="472054"/>
                  </a:lnTo>
                  <a:lnTo>
                    <a:pt x="0" y="472054"/>
                  </a:lnTo>
                  <a:close/>
                </a:path>
              </a:pathLst>
            </a:custGeom>
            <a:solidFill>
              <a:srgbClr val="FFFFFF"/>
            </a:solidFill>
            <a:ln cap="sq" cmpd="sng" w="9525">
              <a:solidFill>
                <a:srgbClr val="064663"/>
              </a:solidFill>
              <a:prstDash val="solid"/>
              <a:miter lim="8000"/>
              <a:headEnd len="sm" w="sm" type="none"/>
              <a:tailEnd len="sm" w="sm" type="none"/>
            </a:ln>
          </p:spPr>
        </p:sp>
        <p:sp>
          <p:nvSpPr>
            <p:cNvPr id="239" name="Google Shape;239;p9"/>
            <p:cNvSpPr txBox="1"/>
            <p:nvPr/>
          </p:nvSpPr>
          <p:spPr>
            <a:xfrm>
              <a:off x="15644162" y="4008786"/>
              <a:ext cx="5611500" cy="492600"/>
            </a:xfrm>
            <a:prstGeom prst="rect">
              <a:avLst/>
            </a:prstGeom>
            <a:noFill/>
            <a:ln>
              <a:noFill/>
            </a:ln>
          </p:spPr>
          <p:txBody>
            <a:bodyPr anchorCtr="0" anchor="t" bIns="0" lIns="0" spcFirstLastPara="1" rIns="0" wrap="square" tIns="0">
              <a:spAutoFit/>
            </a:bodyPr>
            <a:lstStyle/>
            <a:p>
              <a:pPr indent="0" lvl="0" marL="0" marR="0" rtl="0" algn="l">
                <a:lnSpc>
                  <a:spcPct val="150020"/>
                </a:lnSpc>
                <a:spcBef>
                  <a:spcPts val="0"/>
                </a:spcBef>
                <a:spcAft>
                  <a:spcPts val="0"/>
                </a:spcAft>
                <a:buClr>
                  <a:srgbClr val="000000"/>
                </a:buClr>
                <a:buSzPts val="1200"/>
                <a:buFont typeface="Arial"/>
                <a:buNone/>
              </a:pPr>
              <a:r>
                <a:rPr b="1" lang="en-GB" sz="1200">
                  <a:solidFill>
                    <a:srgbClr val="041C32"/>
                  </a:solidFill>
                  <a:latin typeface="Open Sans"/>
                  <a:ea typeface="Open Sans"/>
                  <a:cs typeface="Open Sans"/>
                  <a:sym typeface="Open Sans"/>
                </a:rPr>
                <a:t>Evaluation</a:t>
              </a:r>
              <a:endParaRPr b="1" sz="1200">
                <a:solidFill>
                  <a:srgbClr val="041C32"/>
                </a:solidFill>
                <a:latin typeface="Open Sans"/>
                <a:ea typeface="Open Sans"/>
                <a:cs typeface="Open Sans"/>
                <a:sym typeface="Open Sans"/>
              </a:endParaRPr>
            </a:p>
          </p:txBody>
        </p:sp>
        <p:sp>
          <p:nvSpPr>
            <p:cNvPr id="240" name="Google Shape;240;p9"/>
            <p:cNvSpPr txBox="1"/>
            <p:nvPr/>
          </p:nvSpPr>
          <p:spPr>
            <a:xfrm>
              <a:off x="15592931" y="4751736"/>
              <a:ext cx="5714100" cy="9852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1000"/>
                <a:buFont typeface="Arial"/>
                <a:buNone/>
              </a:pPr>
              <a:r>
                <a:rPr lang="en-GB" sz="1000">
                  <a:solidFill>
                    <a:srgbClr val="041C32"/>
                  </a:solidFill>
                  <a:latin typeface="Helvetica Neue"/>
                  <a:ea typeface="Helvetica Neue"/>
                  <a:cs typeface="Helvetica Neue"/>
                  <a:sym typeface="Helvetica Neue"/>
                </a:rPr>
                <a:t>Evaluate the model on different metrics like accuracy, precision, etc.</a:t>
              </a:r>
              <a:endParaRPr sz="1000">
                <a:solidFill>
                  <a:srgbClr val="041C32"/>
                </a:solidFill>
                <a:latin typeface="Helvetica Neue"/>
                <a:ea typeface="Helvetica Neue"/>
                <a:cs typeface="Helvetica Neue"/>
                <a:sym typeface="Helvetica Neue"/>
              </a:endParaRPr>
            </a:p>
          </p:txBody>
        </p:sp>
      </p:grpSp>
      <p:sp>
        <p:nvSpPr>
          <p:cNvPr id="241" name="Google Shape;241;p9"/>
          <p:cNvSpPr/>
          <p:nvPr/>
        </p:nvSpPr>
        <p:spPr>
          <a:xfrm rot="10800000">
            <a:off x="2934293" y="3323922"/>
            <a:ext cx="491744" cy="349615"/>
          </a:xfrm>
          <a:custGeom>
            <a:rect b="b" l="l" r="r" t="t"/>
            <a:pathLst>
              <a:path extrusionOk="0" h="647436" w="812800">
                <a:moveTo>
                  <a:pt x="812800" y="323718"/>
                </a:moveTo>
                <a:lnTo>
                  <a:pt x="406400" y="0"/>
                </a:lnTo>
                <a:lnTo>
                  <a:pt x="406400" y="203200"/>
                </a:lnTo>
                <a:lnTo>
                  <a:pt x="0" y="203200"/>
                </a:lnTo>
                <a:lnTo>
                  <a:pt x="0" y="444236"/>
                </a:lnTo>
                <a:lnTo>
                  <a:pt x="406400" y="444236"/>
                </a:lnTo>
                <a:lnTo>
                  <a:pt x="406400" y="647436"/>
                </a:lnTo>
                <a:lnTo>
                  <a:pt x="812800" y="323718"/>
                </a:lnTo>
                <a:close/>
              </a:path>
            </a:pathLst>
          </a:custGeom>
          <a:solidFill>
            <a:srgbClr val="064663"/>
          </a:solidFill>
          <a:ln>
            <a:noFill/>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grpSp>
        <p:nvGrpSpPr>
          <p:cNvPr id="104" name="Google Shape;104;p3"/>
          <p:cNvGrpSpPr/>
          <p:nvPr/>
        </p:nvGrpSpPr>
        <p:grpSpPr>
          <a:xfrm>
            <a:off x="7384677" y="-72330"/>
            <a:ext cx="1759324" cy="5215830"/>
            <a:chOff x="0" y="-38100"/>
            <a:chExt cx="926722" cy="2747433"/>
          </a:xfrm>
        </p:grpSpPr>
        <p:sp>
          <p:nvSpPr>
            <p:cNvPr id="105" name="Google Shape;105;p3"/>
            <p:cNvSpPr/>
            <p:nvPr/>
          </p:nvSpPr>
          <p:spPr>
            <a:xfrm>
              <a:off x="0" y="0"/>
              <a:ext cx="926722" cy="2709333"/>
            </a:xfrm>
            <a:custGeom>
              <a:rect b="b" l="l" r="r" t="t"/>
              <a:pathLst>
                <a:path extrusionOk="0" h="2709333" w="926722">
                  <a:moveTo>
                    <a:pt x="0" y="0"/>
                  </a:moveTo>
                  <a:lnTo>
                    <a:pt x="926722" y="0"/>
                  </a:lnTo>
                  <a:lnTo>
                    <a:pt x="926722" y="2709333"/>
                  </a:lnTo>
                  <a:lnTo>
                    <a:pt x="0" y="2709333"/>
                  </a:lnTo>
                  <a:close/>
                </a:path>
              </a:pathLst>
            </a:custGeom>
            <a:solidFill>
              <a:srgbClr val="064663"/>
            </a:solidFill>
            <a:ln>
              <a:noFill/>
            </a:ln>
          </p:spPr>
        </p:sp>
        <p:sp>
          <p:nvSpPr>
            <p:cNvPr id="106" name="Google Shape;106;p3"/>
            <p:cNvSpPr txBox="1"/>
            <p:nvPr/>
          </p:nvSpPr>
          <p:spPr>
            <a:xfrm>
              <a:off x="0" y="-38100"/>
              <a:ext cx="812800" cy="850900"/>
            </a:xfrm>
            <a:prstGeom prst="rect">
              <a:avLst/>
            </a:prstGeom>
            <a:noFill/>
            <a:ln>
              <a:noFill/>
            </a:ln>
          </p:spPr>
          <p:txBody>
            <a:bodyPr anchorCtr="0" anchor="ctr" bIns="25400" lIns="25400" spcFirstLastPara="1" rIns="25400" wrap="square" tIns="25400">
              <a:noAutofit/>
            </a:bodyPr>
            <a:lstStyle/>
            <a:p>
              <a:pPr indent="0" lvl="0" marL="0" marR="0" rtl="0" algn="ctr">
                <a:lnSpc>
                  <a:spcPct val="147722"/>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07" name="Google Shape;107;p3"/>
          <p:cNvSpPr/>
          <p:nvPr/>
        </p:nvSpPr>
        <p:spPr>
          <a:xfrm>
            <a:off x="538163" y="4726810"/>
            <a:ext cx="1283801" cy="176156"/>
          </a:xfrm>
          <a:custGeom>
            <a:rect b="b" l="l" r="r" t="t"/>
            <a:pathLst>
              <a:path extrusionOk="0" h="352311" w="2567602">
                <a:moveTo>
                  <a:pt x="0" y="0"/>
                </a:moveTo>
                <a:lnTo>
                  <a:pt x="2567602" y="0"/>
                </a:lnTo>
                <a:lnTo>
                  <a:pt x="2567602" y="352312"/>
                </a:lnTo>
                <a:lnTo>
                  <a:pt x="0" y="352312"/>
                </a:lnTo>
                <a:lnTo>
                  <a:pt x="0" y="0"/>
                </a:lnTo>
                <a:close/>
              </a:path>
            </a:pathLst>
          </a:custGeom>
          <a:blipFill rotWithShape="1">
            <a:blip r:embed="rId3">
              <a:alphaModFix/>
            </a:blip>
            <a:stretch>
              <a:fillRect b="0" l="0" r="0" t="0"/>
            </a:stretch>
          </a:blipFill>
          <a:ln>
            <a:noFill/>
          </a:ln>
        </p:spPr>
      </p:sp>
      <p:grpSp>
        <p:nvGrpSpPr>
          <p:cNvPr id="108" name="Google Shape;108;p3"/>
          <p:cNvGrpSpPr/>
          <p:nvPr/>
        </p:nvGrpSpPr>
        <p:grpSpPr>
          <a:xfrm>
            <a:off x="566401" y="799513"/>
            <a:ext cx="4965751" cy="3290103"/>
            <a:chOff x="0" y="-104775"/>
            <a:chExt cx="12677433" cy="8773607"/>
          </a:xfrm>
        </p:grpSpPr>
        <p:sp>
          <p:nvSpPr>
            <p:cNvPr id="109" name="Google Shape;109;p3"/>
            <p:cNvSpPr txBox="1"/>
            <p:nvPr/>
          </p:nvSpPr>
          <p:spPr>
            <a:xfrm>
              <a:off x="0" y="-104775"/>
              <a:ext cx="10475100" cy="9852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Business Introduction</a:t>
              </a:r>
              <a:endParaRPr b="0" i="0" sz="700" u="none" cap="none" strike="noStrike">
                <a:solidFill>
                  <a:srgbClr val="000000"/>
                </a:solidFill>
                <a:latin typeface="Arial"/>
                <a:ea typeface="Arial"/>
                <a:cs typeface="Arial"/>
                <a:sym typeface="Arial"/>
              </a:endParaRPr>
            </a:p>
          </p:txBody>
        </p:sp>
        <p:sp>
          <p:nvSpPr>
            <p:cNvPr id="110" name="Google Shape;110;p3"/>
            <p:cNvSpPr txBox="1"/>
            <p:nvPr/>
          </p:nvSpPr>
          <p:spPr>
            <a:xfrm>
              <a:off x="33" y="1444532"/>
              <a:ext cx="12677400" cy="7224300"/>
            </a:xfrm>
            <a:prstGeom prst="rect">
              <a:avLst/>
            </a:prstGeom>
            <a:noFill/>
            <a:ln>
              <a:noFill/>
            </a:ln>
          </p:spPr>
          <p:txBody>
            <a:bodyPr anchorCtr="0" anchor="t" bIns="0" lIns="0" spcFirstLastPara="1" rIns="0" wrap="square" tIns="0">
              <a:spAutoFit/>
            </a:bodyPr>
            <a:lstStyle/>
            <a:p>
              <a:pPr indent="0" lvl="0" marL="0" rtl="0" algn="just">
                <a:lnSpc>
                  <a:spcPct val="150000"/>
                </a:lnSpc>
                <a:spcBef>
                  <a:spcPts val="0"/>
                </a:spcBef>
                <a:spcAft>
                  <a:spcPts val="0"/>
                </a:spcAft>
                <a:buClr>
                  <a:schemeClr val="dk1"/>
                </a:buClr>
                <a:buSzPts val="1100"/>
                <a:buFont typeface="Arial"/>
                <a:buNone/>
              </a:pPr>
              <a:r>
                <a:rPr lang="en-GB" sz="1100">
                  <a:solidFill>
                    <a:schemeClr val="dk1"/>
                  </a:solidFill>
                  <a:latin typeface="Calibri"/>
                  <a:ea typeface="Calibri"/>
                  <a:cs typeface="Calibri"/>
                  <a:sym typeface="Calibri"/>
                </a:rPr>
                <a:t>Reder Telecom is a leading player in the telecommunications industry, providing a wide range of services including mobile, fixed-line, broadband, and television services to millions of customers across the country. With a strong presence in the market for over two decades, Reder Telecom has been known for its cutting-edge technology, reliable network, and exceptional customer service.</a:t>
              </a:r>
              <a:endParaRPr sz="1100">
                <a:solidFill>
                  <a:schemeClr val="dk1"/>
                </a:solidFill>
                <a:latin typeface="Calibri"/>
                <a:ea typeface="Calibri"/>
                <a:cs typeface="Calibri"/>
                <a:sym typeface="Calibri"/>
              </a:endParaRPr>
            </a:p>
            <a:p>
              <a:pPr indent="0" lvl="0" marL="0" rtl="0" algn="just">
                <a:lnSpc>
                  <a:spcPct val="150000"/>
                </a:lnSpc>
                <a:spcBef>
                  <a:spcPts val="0"/>
                </a:spcBef>
                <a:spcAft>
                  <a:spcPts val="0"/>
                </a:spcAft>
                <a:buClr>
                  <a:schemeClr val="dk1"/>
                </a:buClr>
                <a:buSzPts val="1100"/>
                <a:buFont typeface="Arial"/>
                <a:buNone/>
              </a:pPr>
              <a:r>
                <a:t/>
              </a:r>
              <a:endParaRPr sz="1100">
                <a:solidFill>
                  <a:schemeClr val="dk1"/>
                </a:solidFill>
                <a:latin typeface="Calibri"/>
                <a:ea typeface="Calibri"/>
                <a:cs typeface="Calibri"/>
                <a:sym typeface="Calibri"/>
              </a:endParaRPr>
            </a:p>
            <a:p>
              <a:pPr indent="0" lvl="0" marL="0" rtl="0" algn="just">
                <a:lnSpc>
                  <a:spcPct val="150000"/>
                </a:lnSpc>
                <a:spcBef>
                  <a:spcPts val="0"/>
                </a:spcBef>
                <a:spcAft>
                  <a:spcPts val="0"/>
                </a:spcAft>
                <a:buClr>
                  <a:schemeClr val="dk1"/>
                </a:buClr>
                <a:buSzPts val="1100"/>
                <a:buFont typeface="Arial"/>
                <a:buNone/>
              </a:pPr>
              <a:r>
                <a:rPr lang="en-GB" sz="1100">
                  <a:solidFill>
                    <a:schemeClr val="dk1"/>
                  </a:solidFill>
                  <a:latin typeface="Calibri"/>
                  <a:ea typeface="Calibri"/>
                  <a:cs typeface="Calibri"/>
                  <a:sym typeface="Calibri"/>
                </a:rPr>
                <a:t>Their commitment to excellence extends across a spectrum of services, encompassing mobile, fixed-line, broadband, and television offerings. With a steadfast focus on fostering customer relationships, they have earned a sterling reputation for unparalleled reliability and exceptional customer service.</a:t>
              </a:r>
              <a:endParaRPr sz="1100">
                <a:solidFill>
                  <a:schemeClr val="dk1"/>
                </a:solidFill>
                <a:latin typeface="Calibri"/>
                <a:ea typeface="Calibri"/>
                <a:cs typeface="Calibri"/>
                <a:sym typeface="Calibri"/>
              </a:endParaRPr>
            </a:p>
            <a:p>
              <a:pPr indent="0" lvl="0" marL="0" marR="0" rtl="0" algn="just">
                <a:lnSpc>
                  <a:spcPct val="150000"/>
                </a:lnSpc>
                <a:spcBef>
                  <a:spcPts val="0"/>
                </a:spcBef>
                <a:spcAft>
                  <a:spcPts val="0"/>
                </a:spcAft>
                <a:buClr>
                  <a:srgbClr val="000000"/>
                </a:buClr>
                <a:buSzPts val="1100"/>
                <a:buFont typeface="Arial"/>
                <a:buNone/>
              </a:pPr>
              <a:r>
                <a:t/>
              </a:r>
              <a:endParaRPr sz="1100">
                <a:solidFill>
                  <a:srgbClr val="041C32"/>
                </a:solidFill>
                <a:latin typeface="Open Sans"/>
                <a:ea typeface="Open Sans"/>
                <a:cs typeface="Open Sans"/>
                <a:sym typeface="Open Sans"/>
              </a:endParaRPr>
            </a:p>
          </p:txBody>
        </p:sp>
      </p:grpSp>
      <p:pic>
        <p:nvPicPr>
          <p:cNvPr id="111" name="Google Shape;111;p3"/>
          <p:cNvPicPr preferRelativeResize="0"/>
          <p:nvPr/>
        </p:nvPicPr>
        <p:blipFill rotWithShape="1">
          <a:blip r:embed="rId4">
            <a:alphaModFix/>
          </a:blip>
          <a:srcRect b="0" l="15504" r="10063" t="9665"/>
          <a:stretch/>
        </p:blipFill>
        <p:spPr>
          <a:xfrm>
            <a:off x="6055775" y="713000"/>
            <a:ext cx="2348824" cy="3801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4"/>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grpSp>
        <p:nvGrpSpPr>
          <p:cNvPr id="117" name="Google Shape;117;p4"/>
          <p:cNvGrpSpPr/>
          <p:nvPr/>
        </p:nvGrpSpPr>
        <p:grpSpPr>
          <a:xfrm>
            <a:off x="542550" y="514350"/>
            <a:ext cx="7697882" cy="3279376"/>
            <a:chOff x="0" y="-104775"/>
            <a:chExt cx="20262916" cy="8745002"/>
          </a:xfrm>
        </p:grpSpPr>
        <p:sp>
          <p:nvSpPr>
            <p:cNvPr id="118" name="Google Shape;118;p4"/>
            <p:cNvSpPr txBox="1"/>
            <p:nvPr/>
          </p:nvSpPr>
          <p:spPr>
            <a:xfrm>
              <a:off x="0" y="-104775"/>
              <a:ext cx="16742700" cy="9852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Business Problem</a:t>
              </a:r>
              <a:endParaRPr b="0" i="0" sz="700" u="none" cap="none" strike="noStrike">
                <a:solidFill>
                  <a:srgbClr val="000000"/>
                </a:solidFill>
                <a:latin typeface="Arial"/>
                <a:ea typeface="Arial"/>
                <a:cs typeface="Arial"/>
                <a:sym typeface="Arial"/>
              </a:endParaRPr>
            </a:p>
          </p:txBody>
        </p:sp>
        <p:sp>
          <p:nvSpPr>
            <p:cNvPr id="119" name="Google Shape;119;p4"/>
            <p:cNvSpPr txBox="1"/>
            <p:nvPr/>
          </p:nvSpPr>
          <p:spPr>
            <a:xfrm>
              <a:off x="16" y="1415927"/>
              <a:ext cx="20262900" cy="7224300"/>
            </a:xfrm>
            <a:prstGeom prst="rect">
              <a:avLst/>
            </a:prstGeom>
            <a:noFill/>
            <a:ln>
              <a:noFill/>
            </a:ln>
          </p:spPr>
          <p:txBody>
            <a:bodyPr anchorCtr="0" anchor="t" bIns="0" lIns="0" spcFirstLastPara="1" rIns="0" wrap="square" tIns="0">
              <a:spAutoFit/>
            </a:bodyPr>
            <a:lstStyle/>
            <a:p>
              <a:pPr indent="0" lvl="0" marL="0" rtl="0" algn="l">
                <a:lnSpc>
                  <a:spcPct val="150000"/>
                </a:lnSpc>
                <a:spcBef>
                  <a:spcPts val="0"/>
                </a:spcBef>
                <a:spcAft>
                  <a:spcPts val="0"/>
                </a:spcAft>
                <a:buNone/>
              </a:pPr>
              <a:r>
                <a:rPr lang="en-GB" sz="1100">
                  <a:solidFill>
                    <a:schemeClr val="dk1"/>
                  </a:solidFill>
                  <a:latin typeface="Calibri"/>
                  <a:ea typeface="Calibri"/>
                  <a:cs typeface="Calibri"/>
                  <a:sym typeface="Calibri"/>
                </a:rPr>
                <a:t>Reder Telecom is facing an increasing rate of customer churn, which is the percentage of customers who switch to competitors' services or terminate their subscriptions. The telecommunications industry is highly competitive, with multiple players offering similar services, and retaining existing customers is becoming increasingly difficult. </a:t>
              </a:r>
              <a:endParaRPr sz="1100">
                <a:solidFill>
                  <a:schemeClr val="dk1"/>
                </a:solidFill>
                <a:latin typeface="Calibri"/>
                <a:ea typeface="Calibri"/>
                <a:cs typeface="Calibri"/>
                <a:sym typeface="Calibri"/>
              </a:endParaRPr>
            </a:p>
            <a:p>
              <a:pPr indent="0" lvl="0" marL="0" rtl="0" algn="l">
                <a:lnSpc>
                  <a:spcPct val="150000"/>
                </a:lnSpc>
                <a:spcBef>
                  <a:spcPts val="0"/>
                </a:spcBef>
                <a:spcAft>
                  <a:spcPts val="0"/>
                </a:spcAft>
                <a:buNone/>
              </a:pPr>
              <a:r>
                <a:t/>
              </a:r>
              <a:endParaRPr sz="1100">
                <a:solidFill>
                  <a:schemeClr val="dk1"/>
                </a:solidFill>
                <a:latin typeface="Calibri"/>
                <a:ea typeface="Calibri"/>
                <a:cs typeface="Calibri"/>
                <a:sym typeface="Calibri"/>
              </a:endParaRPr>
            </a:p>
            <a:p>
              <a:pPr indent="0" lvl="0" marL="0" rtl="0" algn="l">
                <a:lnSpc>
                  <a:spcPct val="150000"/>
                </a:lnSpc>
                <a:spcBef>
                  <a:spcPts val="0"/>
                </a:spcBef>
                <a:spcAft>
                  <a:spcPts val="0"/>
                </a:spcAft>
                <a:buNone/>
              </a:pPr>
              <a:r>
                <a:rPr lang="en-GB" sz="1100">
                  <a:solidFill>
                    <a:schemeClr val="dk1"/>
                  </a:solidFill>
                  <a:latin typeface="Calibri"/>
                  <a:ea typeface="Calibri"/>
                  <a:cs typeface="Calibri"/>
                  <a:sym typeface="Calibri"/>
                </a:rPr>
                <a:t>The specific obstacles the company faces include: </a:t>
              </a:r>
              <a:endParaRPr sz="1100">
                <a:solidFill>
                  <a:schemeClr val="dk1"/>
                </a:solidFill>
                <a:latin typeface="Calibri"/>
                <a:ea typeface="Calibri"/>
                <a:cs typeface="Calibri"/>
                <a:sym typeface="Calibri"/>
              </a:endParaRPr>
            </a:p>
            <a:p>
              <a:pPr indent="-298450" lvl="0" marL="457200" rtl="0" algn="l">
                <a:lnSpc>
                  <a:spcPct val="150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Intense competition from the many competitors in the market.</a:t>
              </a:r>
              <a:endParaRPr sz="1100">
                <a:solidFill>
                  <a:schemeClr val="dk1"/>
                </a:solidFill>
                <a:latin typeface="Calibri"/>
                <a:ea typeface="Calibri"/>
                <a:cs typeface="Calibri"/>
                <a:sym typeface="Calibri"/>
              </a:endParaRPr>
            </a:p>
            <a:p>
              <a:pPr indent="-298450" lvl="0" marL="457200" rtl="0" algn="l">
                <a:lnSpc>
                  <a:spcPct val="150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Changing customer Preferences usually because of their need for </a:t>
              </a:r>
              <a:r>
                <a:rPr lang="en-GB" sz="1100">
                  <a:solidFill>
                    <a:schemeClr val="dk1"/>
                  </a:solidFill>
                  <a:latin typeface="Calibri"/>
                  <a:ea typeface="Calibri"/>
                  <a:cs typeface="Calibri"/>
                  <a:sym typeface="Calibri"/>
                </a:rPr>
                <a:t>personalized</a:t>
              </a:r>
              <a:r>
                <a:rPr lang="en-GB" sz="1100">
                  <a:solidFill>
                    <a:schemeClr val="dk1"/>
                  </a:solidFill>
                  <a:latin typeface="Calibri"/>
                  <a:ea typeface="Calibri"/>
                  <a:cs typeface="Calibri"/>
                  <a:sym typeface="Calibri"/>
                </a:rPr>
                <a:t> and high-quality services.</a:t>
              </a:r>
              <a:endParaRPr sz="1100">
                <a:solidFill>
                  <a:schemeClr val="dk1"/>
                </a:solidFill>
                <a:latin typeface="Calibri"/>
                <a:ea typeface="Calibri"/>
                <a:cs typeface="Calibri"/>
                <a:sym typeface="Calibri"/>
              </a:endParaRPr>
            </a:p>
            <a:p>
              <a:pPr indent="-298450" lvl="0" marL="457200" rtl="0" algn="l">
                <a:lnSpc>
                  <a:spcPct val="150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Pricing pressures from competitors has affected profitability making competitive pricing very difficult to sustain.</a:t>
              </a:r>
              <a:endParaRPr sz="1100">
                <a:solidFill>
                  <a:schemeClr val="dk1"/>
                </a:solidFill>
                <a:latin typeface="Calibri"/>
                <a:ea typeface="Calibri"/>
                <a:cs typeface="Calibri"/>
                <a:sym typeface="Calibri"/>
              </a:endParaRPr>
            </a:p>
            <a:p>
              <a:pPr indent="-298450" lvl="0" marL="457200" rtl="0" algn="l">
                <a:lnSpc>
                  <a:spcPct val="150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Network quality and performance issues that </a:t>
              </a:r>
              <a:r>
                <a:rPr lang="en-GB" sz="1100">
                  <a:solidFill>
                    <a:schemeClr val="dk1"/>
                  </a:solidFill>
                  <a:latin typeface="Calibri"/>
                  <a:ea typeface="Calibri"/>
                  <a:cs typeface="Calibri"/>
                  <a:sym typeface="Calibri"/>
                </a:rPr>
                <a:t>influence</a:t>
              </a:r>
              <a:r>
                <a:rPr lang="en-GB" sz="1100">
                  <a:solidFill>
                    <a:schemeClr val="dk1"/>
                  </a:solidFill>
                  <a:latin typeface="Calibri"/>
                  <a:ea typeface="Calibri"/>
                  <a:cs typeface="Calibri"/>
                  <a:sym typeface="Calibri"/>
                </a:rPr>
                <a:t> customer satisfaction, which leads to </a:t>
              </a:r>
              <a:r>
                <a:rPr lang="en-GB" sz="1100">
                  <a:solidFill>
                    <a:schemeClr val="dk1"/>
                  </a:solidFill>
                  <a:latin typeface="Calibri"/>
                  <a:ea typeface="Calibri"/>
                  <a:cs typeface="Calibri"/>
                  <a:sym typeface="Calibri"/>
                </a:rPr>
                <a:t>dissatisfaction</a:t>
              </a:r>
              <a:r>
                <a:rPr lang="en-GB" sz="1100">
                  <a:solidFill>
                    <a:schemeClr val="dk1"/>
                  </a:solidFill>
                  <a:latin typeface="Calibri"/>
                  <a:ea typeface="Calibri"/>
                  <a:cs typeface="Calibri"/>
                  <a:sym typeface="Calibri"/>
                </a:rPr>
                <a:t> and churning.</a:t>
              </a:r>
              <a:endParaRPr sz="1100">
                <a:solidFill>
                  <a:schemeClr val="dk1"/>
                </a:solidFill>
                <a:latin typeface="Calibri"/>
                <a:ea typeface="Calibri"/>
                <a:cs typeface="Calibri"/>
                <a:sym typeface="Calibri"/>
              </a:endParaRPr>
            </a:p>
            <a:p>
              <a:pPr indent="-298450" lvl="0" marL="457200" rtl="0" algn="l">
                <a:lnSpc>
                  <a:spcPct val="150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Difficulty in building  and maintaining customer loyalty.</a:t>
              </a:r>
              <a:endParaRPr sz="1100">
                <a:solidFill>
                  <a:schemeClr val="dk1"/>
                </a:solidFill>
                <a:latin typeface="Calibri"/>
                <a:ea typeface="Calibri"/>
                <a:cs typeface="Calibri"/>
                <a:sym typeface="Calibri"/>
              </a:endParaRPr>
            </a:p>
            <a:p>
              <a:pPr indent="0" lvl="0" marL="0" marR="0" rtl="0" algn="just">
                <a:lnSpc>
                  <a:spcPct val="150000"/>
                </a:lnSpc>
                <a:spcBef>
                  <a:spcPts val="0"/>
                </a:spcBef>
                <a:spcAft>
                  <a:spcPts val="0"/>
                </a:spcAft>
                <a:buNone/>
              </a:pPr>
              <a:r>
                <a:t/>
              </a:r>
              <a:endParaRPr sz="1100">
                <a:solidFill>
                  <a:srgbClr val="041C32"/>
                </a:solidFill>
                <a:latin typeface="Open Sans"/>
                <a:ea typeface="Open Sans"/>
                <a:cs typeface="Open Sans"/>
                <a:sym typeface="Open Sans"/>
              </a:endParaRPr>
            </a:p>
          </p:txBody>
        </p:sp>
      </p:grpSp>
      <p:sp>
        <p:nvSpPr>
          <p:cNvPr id="120" name="Google Shape;120;p4"/>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grpSp>
        <p:nvGrpSpPr>
          <p:cNvPr id="125" name="Google Shape;125;p5"/>
          <p:cNvGrpSpPr/>
          <p:nvPr/>
        </p:nvGrpSpPr>
        <p:grpSpPr>
          <a:xfrm>
            <a:off x="7384677" y="-72330"/>
            <a:ext cx="1759324" cy="5215830"/>
            <a:chOff x="0" y="-38100"/>
            <a:chExt cx="926722" cy="2747433"/>
          </a:xfrm>
        </p:grpSpPr>
        <p:sp>
          <p:nvSpPr>
            <p:cNvPr id="126" name="Google Shape;126;p5"/>
            <p:cNvSpPr/>
            <p:nvPr/>
          </p:nvSpPr>
          <p:spPr>
            <a:xfrm>
              <a:off x="0" y="0"/>
              <a:ext cx="926722" cy="2709333"/>
            </a:xfrm>
            <a:custGeom>
              <a:rect b="b" l="l" r="r" t="t"/>
              <a:pathLst>
                <a:path extrusionOk="0" h="2709333" w="926722">
                  <a:moveTo>
                    <a:pt x="0" y="0"/>
                  </a:moveTo>
                  <a:lnTo>
                    <a:pt x="926722" y="0"/>
                  </a:lnTo>
                  <a:lnTo>
                    <a:pt x="926722" y="2709333"/>
                  </a:lnTo>
                  <a:lnTo>
                    <a:pt x="0" y="2709333"/>
                  </a:lnTo>
                  <a:close/>
                </a:path>
              </a:pathLst>
            </a:custGeom>
            <a:solidFill>
              <a:srgbClr val="064663"/>
            </a:solidFill>
            <a:ln>
              <a:noFill/>
            </a:ln>
          </p:spPr>
        </p:sp>
        <p:sp>
          <p:nvSpPr>
            <p:cNvPr id="127" name="Google Shape;127;p5"/>
            <p:cNvSpPr txBox="1"/>
            <p:nvPr/>
          </p:nvSpPr>
          <p:spPr>
            <a:xfrm>
              <a:off x="0" y="-38100"/>
              <a:ext cx="812800" cy="850900"/>
            </a:xfrm>
            <a:prstGeom prst="rect">
              <a:avLst/>
            </a:prstGeom>
            <a:noFill/>
            <a:ln>
              <a:noFill/>
            </a:ln>
          </p:spPr>
          <p:txBody>
            <a:bodyPr anchorCtr="0" anchor="ctr" bIns="25400" lIns="25400" spcFirstLastPara="1" rIns="25400" wrap="square" tIns="25400">
              <a:noAutofit/>
            </a:bodyPr>
            <a:lstStyle/>
            <a:p>
              <a:pPr indent="0" lvl="0" marL="0" marR="0" rtl="0" algn="ctr">
                <a:lnSpc>
                  <a:spcPct val="147722"/>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28" name="Google Shape;128;p5"/>
          <p:cNvSpPr/>
          <p:nvPr/>
        </p:nvSpPr>
        <p:spPr>
          <a:xfrm>
            <a:off x="614363" y="4574410"/>
            <a:ext cx="1283801" cy="176156"/>
          </a:xfrm>
          <a:custGeom>
            <a:rect b="b" l="l" r="r" t="t"/>
            <a:pathLst>
              <a:path extrusionOk="0" h="352311" w="2567602">
                <a:moveTo>
                  <a:pt x="0" y="0"/>
                </a:moveTo>
                <a:lnTo>
                  <a:pt x="2567602" y="0"/>
                </a:lnTo>
                <a:lnTo>
                  <a:pt x="2567602" y="352312"/>
                </a:lnTo>
                <a:lnTo>
                  <a:pt x="0" y="352312"/>
                </a:lnTo>
                <a:lnTo>
                  <a:pt x="0" y="0"/>
                </a:lnTo>
                <a:close/>
              </a:path>
            </a:pathLst>
          </a:custGeom>
          <a:blipFill rotWithShape="1">
            <a:blip r:embed="rId3">
              <a:alphaModFix/>
            </a:blip>
            <a:stretch>
              <a:fillRect b="0" l="0" r="0" t="0"/>
            </a:stretch>
          </a:blipFill>
          <a:ln>
            <a:noFill/>
          </a:ln>
        </p:spPr>
      </p:sp>
      <p:sp>
        <p:nvSpPr>
          <p:cNvPr id="129" name="Google Shape;129;p5"/>
          <p:cNvSpPr/>
          <p:nvPr/>
        </p:nvSpPr>
        <p:spPr>
          <a:xfrm>
            <a:off x="5871069" y="861225"/>
            <a:ext cx="2758581" cy="3547848"/>
          </a:xfrm>
          <a:custGeom>
            <a:rect b="b" l="l" r="r" t="t"/>
            <a:pathLst>
              <a:path extrusionOk="0" h="7095696" w="5517162">
                <a:moveTo>
                  <a:pt x="0" y="0"/>
                </a:moveTo>
                <a:lnTo>
                  <a:pt x="5517162" y="0"/>
                </a:lnTo>
                <a:lnTo>
                  <a:pt x="5517162" y="7095696"/>
                </a:lnTo>
                <a:lnTo>
                  <a:pt x="0" y="7095696"/>
                </a:lnTo>
                <a:lnTo>
                  <a:pt x="0" y="0"/>
                </a:lnTo>
                <a:close/>
              </a:path>
            </a:pathLst>
          </a:custGeom>
          <a:blipFill rotWithShape="1">
            <a:blip r:embed="rId4">
              <a:alphaModFix/>
            </a:blip>
            <a:stretch>
              <a:fillRect b="0" l="-112324" r="-16288" t="0"/>
            </a:stretch>
          </a:blipFill>
          <a:ln>
            <a:noFill/>
          </a:ln>
        </p:spPr>
      </p:sp>
      <p:grpSp>
        <p:nvGrpSpPr>
          <p:cNvPr id="130" name="Google Shape;130;p5"/>
          <p:cNvGrpSpPr/>
          <p:nvPr/>
        </p:nvGrpSpPr>
        <p:grpSpPr>
          <a:xfrm>
            <a:off x="672799" y="593334"/>
            <a:ext cx="4907025" cy="4065078"/>
            <a:chOff x="-34" y="-917575"/>
            <a:chExt cx="13085400" cy="10840208"/>
          </a:xfrm>
        </p:grpSpPr>
        <p:sp>
          <p:nvSpPr>
            <p:cNvPr id="131" name="Google Shape;131;p5"/>
            <p:cNvSpPr txBox="1"/>
            <p:nvPr/>
          </p:nvSpPr>
          <p:spPr>
            <a:xfrm>
              <a:off x="0" y="-917575"/>
              <a:ext cx="10174500" cy="9852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Why </a:t>
              </a:r>
              <a:r>
                <a:rPr b="1" lang="en-GB" sz="2400">
                  <a:solidFill>
                    <a:srgbClr val="041C32"/>
                  </a:solidFill>
                  <a:latin typeface="Rubik SemiBold"/>
                  <a:ea typeface="Rubik SemiBold"/>
                  <a:cs typeface="Rubik SemiBold"/>
                  <a:sym typeface="Rubik SemiBold"/>
                </a:rPr>
                <a:t>Churn Prediction</a:t>
              </a:r>
              <a:r>
                <a:rPr b="1" i="0" lang="en-GB" sz="2400" u="none" cap="none" strike="noStrike">
                  <a:solidFill>
                    <a:srgbClr val="041C32"/>
                  </a:solidFill>
                  <a:latin typeface="Rubik SemiBold"/>
                  <a:ea typeface="Rubik SemiBold"/>
                  <a:cs typeface="Rubik SemiBold"/>
                  <a:sym typeface="Rubik SemiBold"/>
                </a:rPr>
                <a:t>?</a:t>
              </a:r>
              <a:endParaRPr b="0" i="0" sz="700" u="none" cap="none" strike="noStrike">
                <a:solidFill>
                  <a:srgbClr val="000000"/>
                </a:solidFill>
                <a:latin typeface="Arial"/>
                <a:ea typeface="Arial"/>
                <a:cs typeface="Arial"/>
                <a:sym typeface="Arial"/>
              </a:endParaRPr>
            </a:p>
          </p:txBody>
        </p:sp>
        <p:sp>
          <p:nvSpPr>
            <p:cNvPr id="132" name="Google Shape;132;p5"/>
            <p:cNvSpPr txBox="1"/>
            <p:nvPr/>
          </p:nvSpPr>
          <p:spPr>
            <a:xfrm>
              <a:off x="-34" y="603133"/>
              <a:ext cx="13085400" cy="9319500"/>
            </a:xfrm>
            <a:prstGeom prst="rect">
              <a:avLst/>
            </a:prstGeom>
            <a:noFill/>
            <a:ln>
              <a:noFill/>
            </a:ln>
          </p:spPr>
          <p:txBody>
            <a:bodyPr anchorCtr="0" anchor="t" bIns="0" lIns="0" spcFirstLastPara="1" rIns="0" wrap="square" tIns="0">
              <a:spAutoFit/>
            </a:bodyPr>
            <a:lstStyle/>
            <a:p>
              <a:pPr indent="0" lvl="0" marL="0" rtl="0" algn="just">
                <a:lnSpc>
                  <a:spcPct val="115000"/>
                </a:lnSpc>
                <a:spcBef>
                  <a:spcPts val="0"/>
                </a:spcBef>
                <a:spcAft>
                  <a:spcPts val="0"/>
                </a:spcAft>
                <a:buClr>
                  <a:schemeClr val="dk1"/>
                </a:buClr>
                <a:buSzPts val="1100"/>
                <a:buFont typeface="Arial"/>
                <a:buNone/>
              </a:pPr>
              <a:r>
                <a:rPr lang="en-GB" sz="1100">
                  <a:solidFill>
                    <a:schemeClr val="dk1"/>
                  </a:solidFill>
                  <a:latin typeface="Calibri"/>
                  <a:ea typeface="Calibri"/>
                  <a:cs typeface="Calibri"/>
                  <a:sym typeface="Calibri"/>
                </a:rPr>
                <a:t>Churn prediction is a strategy that uses customer data to identify clients who are least </a:t>
              </a:r>
              <a:r>
                <a:rPr lang="en-GB" sz="1100">
                  <a:solidFill>
                    <a:schemeClr val="dk1"/>
                  </a:solidFill>
                  <a:latin typeface="Calibri"/>
                  <a:ea typeface="Calibri"/>
                  <a:cs typeface="Calibri"/>
                  <a:sym typeface="Calibri"/>
                </a:rPr>
                <a:t>likely</a:t>
              </a:r>
              <a:r>
                <a:rPr lang="en-GB" sz="1100">
                  <a:solidFill>
                    <a:schemeClr val="dk1"/>
                  </a:solidFill>
                  <a:latin typeface="Calibri"/>
                  <a:ea typeface="Calibri"/>
                  <a:cs typeface="Calibri"/>
                  <a:sym typeface="Calibri"/>
                </a:rPr>
                <a:t> to renew their contracts. The significance of initiating this project lies in its potential to address the aforementioned challenges and enhance Reder Telecom's operations. Here are the top reasons that underline the importance of this project:</a:t>
              </a:r>
              <a:endParaRPr sz="1100">
                <a:solidFill>
                  <a:schemeClr val="dk1"/>
                </a:solidFill>
                <a:latin typeface="Calibri"/>
                <a:ea typeface="Calibri"/>
                <a:cs typeface="Calibri"/>
                <a:sym typeface="Calibri"/>
              </a:endParaRPr>
            </a:p>
            <a:p>
              <a:pPr indent="0" lvl="0" marL="0" rtl="0" algn="just">
                <a:lnSpc>
                  <a:spcPct val="115000"/>
                </a:lnSpc>
                <a:spcBef>
                  <a:spcPts val="0"/>
                </a:spcBef>
                <a:spcAft>
                  <a:spcPts val="0"/>
                </a:spcAft>
                <a:buClr>
                  <a:schemeClr val="dk1"/>
                </a:buClr>
                <a:buSzPts val="1100"/>
                <a:buFont typeface="Arial"/>
                <a:buNone/>
              </a:pPr>
              <a:r>
                <a:t/>
              </a:r>
              <a:endParaRPr sz="1100">
                <a:solidFill>
                  <a:schemeClr val="dk1"/>
                </a:solidFill>
                <a:latin typeface="Calibri"/>
                <a:ea typeface="Calibri"/>
                <a:cs typeface="Calibri"/>
                <a:sym typeface="Calibri"/>
              </a:endParaRPr>
            </a:p>
            <a:p>
              <a:pPr indent="-298450" lvl="0" marL="457200" rtl="0" algn="just">
                <a:lnSpc>
                  <a:spcPct val="115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Cost Reduction: Acquiring new customers is more expensive than retaining existing ones.</a:t>
              </a:r>
              <a:r>
                <a:rPr lang="en-GB" sz="1100">
                  <a:solidFill>
                    <a:schemeClr val="dk1"/>
                  </a:solidFill>
                  <a:latin typeface="Calibri"/>
                  <a:ea typeface="Calibri"/>
                  <a:cs typeface="Calibri"/>
                  <a:sym typeface="Calibri"/>
                </a:rPr>
                <a:t> Reducing churn can lead to substantial cost savings.</a:t>
              </a:r>
              <a:endParaRPr sz="1100">
                <a:solidFill>
                  <a:schemeClr val="dk1"/>
                </a:solidFill>
                <a:latin typeface="Calibri"/>
                <a:ea typeface="Calibri"/>
                <a:cs typeface="Calibri"/>
                <a:sym typeface="Calibri"/>
              </a:endParaRPr>
            </a:p>
            <a:p>
              <a:pPr indent="-298450" lvl="0" marL="457200" rtl="0" algn="just">
                <a:lnSpc>
                  <a:spcPct val="115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Revenue Growth: A reduction in churn can result in increased revenue as existing customers stay longer and potentially buy additional services.</a:t>
              </a:r>
              <a:endParaRPr sz="1100">
                <a:solidFill>
                  <a:schemeClr val="dk1"/>
                </a:solidFill>
                <a:latin typeface="Calibri"/>
                <a:ea typeface="Calibri"/>
                <a:cs typeface="Calibri"/>
                <a:sym typeface="Calibri"/>
              </a:endParaRPr>
            </a:p>
            <a:p>
              <a:pPr indent="-298450" lvl="0" marL="457200" rtl="0" algn="just">
                <a:lnSpc>
                  <a:spcPct val="115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Customer Satisfaction: Understanding customer behavior and preferences enables Reder Telecom to improve its services, leading to higher customer satisfaction and loyalty.</a:t>
              </a:r>
              <a:endParaRPr sz="1100">
                <a:solidFill>
                  <a:schemeClr val="dk1"/>
                </a:solidFill>
                <a:latin typeface="Calibri"/>
                <a:ea typeface="Calibri"/>
                <a:cs typeface="Calibri"/>
                <a:sym typeface="Calibri"/>
              </a:endParaRPr>
            </a:p>
            <a:p>
              <a:pPr indent="-298450" lvl="0" marL="457200" rtl="0" algn="just">
                <a:lnSpc>
                  <a:spcPct val="115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Competitive Advantage: By leveraging data analytics to predict churn, Reder Telecom can proactively retain customers and gain a competitive advantage over rivals.</a:t>
              </a:r>
              <a:endParaRPr sz="1100">
                <a:solidFill>
                  <a:schemeClr val="dk1"/>
                </a:solidFill>
                <a:latin typeface="Calibri"/>
                <a:ea typeface="Calibri"/>
                <a:cs typeface="Calibri"/>
                <a:sym typeface="Calibri"/>
              </a:endParaRPr>
            </a:p>
            <a:p>
              <a:pPr indent="-298450" lvl="0" marL="457200" rtl="0" algn="just">
                <a:lnSpc>
                  <a:spcPct val="115000"/>
                </a:lnSpc>
                <a:spcBef>
                  <a:spcPts val="0"/>
                </a:spcBef>
                <a:spcAft>
                  <a:spcPts val="0"/>
                </a:spcAft>
                <a:buClr>
                  <a:schemeClr val="dk1"/>
                </a:buClr>
                <a:buSzPts val="1100"/>
                <a:buFont typeface="Calibri"/>
                <a:buChar char="●"/>
              </a:pPr>
              <a:r>
                <a:rPr lang="en-GB" sz="1100">
                  <a:solidFill>
                    <a:schemeClr val="dk1"/>
                  </a:solidFill>
                  <a:latin typeface="Calibri"/>
                  <a:ea typeface="Calibri"/>
                  <a:cs typeface="Calibri"/>
                  <a:sym typeface="Calibri"/>
                </a:rPr>
                <a:t>Data-Driven Decision-Making: In an industry where data is abundant, using analytics to drive decisions can lead to more informed and effective strategies.</a:t>
              </a:r>
              <a:endParaRPr sz="1100">
                <a:solidFill>
                  <a:schemeClr val="dk1"/>
                </a:solidFill>
                <a:latin typeface="Calibri"/>
                <a:ea typeface="Calibri"/>
                <a:cs typeface="Calibri"/>
                <a:sym typeface="Calibri"/>
              </a:endParaRPr>
            </a:p>
            <a:p>
              <a:pPr indent="0" lvl="0" marL="0" marR="0" rtl="0" algn="just">
                <a:lnSpc>
                  <a:spcPct val="140000"/>
                </a:lnSpc>
                <a:spcBef>
                  <a:spcPts val="0"/>
                </a:spcBef>
                <a:spcAft>
                  <a:spcPts val="0"/>
                </a:spcAft>
                <a:buClr>
                  <a:srgbClr val="000000"/>
                </a:buClr>
                <a:buSzPts val="1200"/>
                <a:buFont typeface="Arial"/>
                <a:buNone/>
              </a:pPr>
              <a:r>
                <a:t/>
              </a:r>
              <a:endParaRPr sz="1200">
                <a:solidFill>
                  <a:srgbClr val="041C32"/>
                </a:solidFill>
                <a:latin typeface="Open Sans"/>
                <a:ea typeface="Open Sans"/>
                <a:cs typeface="Open Sans"/>
                <a:sym typeface="Open Sans"/>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grpSp>
        <p:nvGrpSpPr>
          <p:cNvPr id="137" name="Google Shape;137;p6"/>
          <p:cNvGrpSpPr/>
          <p:nvPr/>
        </p:nvGrpSpPr>
        <p:grpSpPr>
          <a:xfrm>
            <a:off x="772694" y="1052267"/>
            <a:ext cx="7598594" cy="1528670"/>
            <a:chOff x="0" y="301625"/>
            <a:chExt cx="20262916" cy="4076454"/>
          </a:xfrm>
        </p:grpSpPr>
        <p:sp>
          <p:nvSpPr>
            <p:cNvPr id="138" name="Google Shape;138;p6"/>
            <p:cNvSpPr txBox="1"/>
            <p:nvPr/>
          </p:nvSpPr>
          <p:spPr>
            <a:xfrm>
              <a:off x="0" y="301625"/>
              <a:ext cx="16742700" cy="9852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Project Objectives</a:t>
              </a:r>
              <a:endParaRPr b="0" i="0" sz="700" u="none" cap="none" strike="noStrike">
                <a:solidFill>
                  <a:srgbClr val="000000"/>
                </a:solidFill>
                <a:latin typeface="Arial"/>
                <a:ea typeface="Arial"/>
                <a:cs typeface="Arial"/>
                <a:sym typeface="Arial"/>
              </a:endParaRPr>
            </a:p>
          </p:txBody>
        </p:sp>
        <p:sp>
          <p:nvSpPr>
            <p:cNvPr id="139" name="Google Shape;139;p6"/>
            <p:cNvSpPr txBox="1"/>
            <p:nvPr/>
          </p:nvSpPr>
          <p:spPr>
            <a:xfrm>
              <a:off x="16" y="1822379"/>
              <a:ext cx="20262900" cy="25557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1000"/>
                </a:spcBef>
                <a:spcAft>
                  <a:spcPts val="0"/>
                </a:spcAft>
                <a:buNone/>
              </a:pPr>
              <a:r>
                <a:rPr lang="en-GB" sz="1200">
                  <a:solidFill>
                    <a:srgbClr val="041C32"/>
                  </a:solidFill>
                  <a:latin typeface="Open Sans"/>
                  <a:ea typeface="Open Sans"/>
                  <a:cs typeface="Open Sans"/>
                  <a:sym typeface="Open Sans"/>
                </a:rPr>
                <a:t>The objectives of this project are as follows:</a:t>
              </a:r>
              <a:endParaRPr sz="1200">
                <a:solidFill>
                  <a:srgbClr val="041C32"/>
                </a:solidFill>
                <a:latin typeface="Open Sans"/>
                <a:ea typeface="Open Sans"/>
                <a:cs typeface="Open Sans"/>
                <a:sym typeface="Open Sans"/>
              </a:endParaRPr>
            </a:p>
            <a:p>
              <a:pPr indent="-304800" lvl="0" marL="457200" marR="0" rtl="0" algn="just">
                <a:lnSpc>
                  <a:spcPct val="140000"/>
                </a:lnSpc>
                <a:spcBef>
                  <a:spcPts val="1000"/>
                </a:spcBef>
                <a:spcAft>
                  <a:spcPts val="0"/>
                </a:spcAft>
                <a:buClr>
                  <a:srgbClr val="041C32"/>
                </a:buClr>
                <a:buSzPts val="1200"/>
                <a:buAutoNum type="arabicPeriod"/>
              </a:pPr>
              <a:r>
                <a:rPr lang="en-GB" sz="1200">
                  <a:solidFill>
                    <a:srgbClr val="041C32"/>
                  </a:solidFill>
                  <a:latin typeface="Open Sans"/>
                  <a:ea typeface="Open Sans"/>
                  <a:cs typeface="Open Sans"/>
                  <a:sym typeface="Open Sans"/>
                </a:rPr>
                <a:t>Develop a predictive model to identify customers at risk of churning.</a:t>
              </a:r>
              <a:endParaRPr sz="1200">
                <a:solidFill>
                  <a:srgbClr val="041C32"/>
                </a:solidFill>
                <a:latin typeface="Open Sans"/>
                <a:ea typeface="Open Sans"/>
                <a:cs typeface="Open Sans"/>
                <a:sym typeface="Open Sans"/>
              </a:endParaRPr>
            </a:p>
            <a:p>
              <a:pPr indent="-304800" lvl="0" marL="457200" marR="0" rtl="0" algn="just">
                <a:lnSpc>
                  <a:spcPct val="140000"/>
                </a:lnSpc>
                <a:spcBef>
                  <a:spcPts val="1000"/>
                </a:spcBef>
                <a:spcAft>
                  <a:spcPts val="1000"/>
                </a:spcAft>
                <a:buClr>
                  <a:srgbClr val="041C32"/>
                </a:buClr>
                <a:buSzPts val="1200"/>
                <a:buAutoNum type="arabicPeriod"/>
              </a:pPr>
              <a:r>
                <a:rPr lang="en-GB" sz="1200">
                  <a:solidFill>
                    <a:srgbClr val="041C32"/>
                  </a:solidFill>
                  <a:latin typeface="Open Sans"/>
                  <a:ea typeface="Open Sans"/>
                  <a:cs typeface="Open Sans"/>
                  <a:sym typeface="Open Sans"/>
                </a:rPr>
                <a:t>Analyze the key factors contributing to customer churn.</a:t>
              </a:r>
              <a:endParaRPr sz="1200">
                <a:solidFill>
                  <a:srgbClr val="041C32"/>
                </a:solidFill>
                <a:latin typeface="Open Sans"/>
                <a:ea typeface="Open Sans"/>
                <a:cs typeface="Open Sans"/>
                <a:sym typeface="Open Sans"/>
              </a:endParaRPr>
            </a:p>
          </p:txBody>
        </p:sp>
      </p:grpSp>
      <p:sp>
        <p:nvSpPr>
          <p:cNvPr id="140" name="Google Shape;140;p6"/>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sp>
        <p:nvSpPr>
          <p:cNvPr id="141" name="Google Shape;141;p6"/>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grpSp>
        <p:nvGrpSpPr>
          <p:cNvPr id="146" name="Google Shape;146;p7"/>
          <p:cNvGrpSpPr/>
          <p:nvPr/>
        </p:nvGrpSpPr>
        <p:grpSpPr>
          <a:xfrm>
            <a:off x="760421" y="736212"/>
            <a:ext cx="7227342" cy="3813789"/>
            <a:chOff x="0" y="-104775"/>
            <a:chExt cx="19272911" cy="10170102"/>
          </a:xfrm>
        </p:grpSpPr>
        <p:sp>
          <p:nvSpPr>
            <p:cNvPr id="147" name="Google Shape;147;p7"/>
            <p:cNvSpPr txBox="1"/>
            <p:nvPr/>
          </p:nvSpPr>
          <p:spPr>
            <a:xfrm>
              <a:off x="0" y="-104775"/>
              <a:ext cx="15873467" cy="1072467"/>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Data Description</a:t>
              </a:r>
              <a:endParaRPr b="0" i="0" sz="700" u="none" cap="none" strike="noStrike">
                <a:solidFill>
                  <a:srgbClr val="000000"/>
                </a:solidFill>
                <a:latin typeface="Arial"/>
                <a:ea typeface="Arial"/>
                <a:cs typeface="Arial"/>
                <a:sym typeface="Arial"/>
              </a:endParaRPr>
            </a:p>
          </p:txBody>
        </p:sp>
        <p:sp>
          <p:nvSpPr>
            <p:cNvPr id="148" name="Google Shape;148;p7"/>
            <p:cNvSpPr txBox="1"/>
            <p:nvPr/>
          </p:nvSpPr>
          <p:spPr>
            <a:xfrm>
              <a:off x="11" y="1444527"/>
              <a:ext cx="19272900" cy="8620800"/>
            </a:xfrm>
            <a:prstGeom prst="rect">
              <a:avLst/>
            </a:prstGeom>
            <a:noFill/>
            <a:ln>
              <a:noFill/>
            </a:ln>
          </p:spPr>
          <p:txBody>
            <a:bodyPr anchorCtr="0" anchor="t" bIns="0" lIns="0" spcFirstLastPara="1" rIns="0" wrap="square" tIns="0">
              <a:spAutoFit/>
            </a:bodyPr>
            <a:lstStyle/>
            <a:p>
              <a:pPr indent="0" lvl="0" marL="0" marR="0" rtl="0" algn="just">
                <a:lnSpc>
                  <a:spcPct val="150022"/>
                </a:lnSpc>
                <a:spcBef>
                  <a:spcPts val="0"/>
                </a:spcBef>
                <a:spcAft>
                  <a:spcPts val="0"/>
                </a:spcAft>
                <a:buClr>
                  <a:srgbClr val="000000"/>
                </a:buClr>
                <a:buSzPts val="1200"/>
                <a:buFont typeface="Arial"/>
                <a:buNone/>
              </a:pPr>
              <a:r>
                <a:rPr lang="en-GB" sz="1200">
                  <a:solidFill>
                    <a:srgbClr val="041C32"/>
                  </a:solidFill>
                  <a:latin typeface="Open Sans"/>
                  <a:ea typeface="Open Sans"/>
                  <a:cs typeface="Open Sans"/>
                  <a:sym typeface="Open Sans"/>
                </a:rPr>
                <a:t>The dataset available from the company contains the following information:</a:t>
              </a:r>
              <a:endParaRPr sz="1200">
                <a:solidFill>
                  <a:srgbClr val="041C32"/>
                </a:solidFill>
                <a:latin typeface="Open Sans"/>
                <a:ea typeface="Open Sans"/>
                <a:cs typeface="Open Sans"/>
                <a:sym typeface="Open Sans"/>
              </a:endParaRPr>
            </a:p>
            <a:p>
              <a:pPr indent="0" lvl="0" marL="0" marR="0" rtl="0" algn="just">
                <a:lnSpc>
                  <a:spcPct val="150022"/>
                </a:lnSpc>
                <a:spcBef>
                  <a:spcPts val="0"/>
                </a:spcBef>
                <a:spcAft>
                  <a:spcPts val="0"/>
                </a:spcAft>
                <a:buClr>
                  <a:srgbClr val="000000"/>
                </a:buClr>
                <a:buSzPts val="1200"/>
                <a:buFont typeface="Arial"/>
                <a:buNone/>
              </a:pPr>
              <a:r>
                <a:t/>
              </a:r>
              <a:endParaRPr sz="1200">
                <a:solidFill>
                  <a:srgbClr val="041C32"/>
                </a:solidFill>
                <a:latin typeface="Open Sans"/>
                <a:ea typeface="Open Sans"/>
                <a:cs typeface="Open Sans"/>
                <a:sym typeface="Open Sans"/>
              </a:endParaRPr>
            </a:p>
            <a:p>
              <a:pPr indent="-304800" lvl="0" marL="457200" marR="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Customer ID</a:t>
              </a:r>
              <a:r>
                <a:rPr lang="en-GB" sz="1200">
                  <a:solidFill>
                    <a:srgbClr val="041C32"/>
                  </a:solidFill>
                  <a:latin typeface="Open Sans"/>
                  <a:ea typeface="Open Sans"/>
                  <a:cs typeface="Open Sans"/>
                  <a:sym typeface="Open Sans"/>
                </a:rPr>
                <a:t>: A unique identifier for each customer.</a:t>
              </a:r>
              <a:endParaRPr sz="1200">
                <a:solidFill>
                  <a:srgbClr val="041C32"/>
                </a:solidFill>
                <a:latin typeface="Open Sans"/>
                <a:ea typeface="Open Sans"/>
                <a:cs typeface="Open Sans"/>
                <a:sym typeface="Open Sans"/>
              </a:endParaRPr>
            </a:p>
            <a:p>
              <a:pPr indent="-304800" lvl="0" marL="457200" marR="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Name</a:t>
              </a:r>
              <a:r>
                <a:rPr lang="en-GB" sz="1200">
                  <a:solidFill>
                    <a:srgbClr val="041C32"/>
                  </a:solidFill>
                  <a:latin typeface="Open Sans"/>
                  <a:ea typeface="Open Sans"/>
                  <a:cs typeface="Open Sans"/>
                  <a:sym typeface="Open Sans"/>
                </a:rPr>
                <a:t>: The name of the customer.</a:t>
              </a:r>
              <a:endParaRPr sz="1200">
                <a:solidFill>
                  <a:srgbClr val="041C32"/>
                </a:solidFill>
                <a:latin typeface="Open Sans"/>
                <a:ea typeface="Open Sans"/>
                <a:cs typeface="Open Sans"/>
                <a:sym typeface="Open Sans"/>
              </a:endParaRPr>
            </a:p>
            <a:p>
              <a:pPr indent="-304800" lvl="0" marL="457200" marR="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Age</a:t>
              </a:r>
              <a:r>
                <a:rPr lang="en-GB" sz="1200">
                  <a:solidFill>
                    <a:srgbClr val="041C32"/>
                  </a:solidFill>
                  <a:latin typeface="Open Sans"/>
                  <a:ea typeface="Open Sans"/>
                  <a:cs typeface="Open Sans"/>
                  <a:sym typeface="Open Sans"/>
                </a:rPr>
                <a:t>: The age of the customer.</a:t>
              </a:r>
              <a:endParaRPr sz="1200">
                <a:solidFill>
                  <a:srgbClr val="041C32"/>
                </a:solidFill>
                <a:latin typeface="Open Sans"/>
                <a:ea typeface="Open Sans"/>
                <a:cs typeface="Open Sans"/>
                <a:sym typeface="Open Sans"/>
              </a:endParaRPr>
            </a:p>
            <a:p>
              <a:pPr indent="-304800" lvl="0" marL="457200" marR="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Gender</a:t>
              </a:r>
              <a:r>
                <a:rPr lang="en-GB" sz="1200">
                  <a:solidFill>
                    <a:srgbClr val="041C32"/>
                  </a:solidFill>
                  <a:latin typeface="Open Sans"/>
                  <a:ea typeface="Open Sans"/>
                  <a:cs typeface="Open Sans"/>
                  <a:sym typeface="Open Sans"/>
                </a:rPr>
                <a:t>: The gender of the customer.</a:t>
              </a:r>
              <a:endParaRPr sz="1200">
                <a:solidFill>
                  <a:srgbClr val="041C32"/>
                </a:solidFill>
                <a:latin typeface="Open Sans"/>
                <a:ea typeface="Open Sans"/>
                <a:cs typeface="Open Sans"/>
                <a:sym typeface="Open Sans"/>
              </a:endParaRPr>
            </a:p>
            <a:p>
              <a:pPr indent="-304800" lvl="0" marL="457200" marR="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Location</a:t>
              </a:r>
              <a:r>
                <a:rPr lang="en-GB" sz="1200">
                  <a:solidFill>
                    <a:srgbClr val="041C32"/>
                  </a:solidFill>
                  <a:latin typeface="Open Sans"/>
                  <a:ea typeface="Open Sans"/>
                  <a:cs typeface="Open Sans"/>
                  <a:sym typeface="Open Sans"/>
                </a:rPr>
                <a:t>: The location or city where the customer is based.</a:t>
              </a:r>
              <a:endParaRPr sz="1200">
                <a:solidFill>
                  <a:srgbClr val="041C32"/>
                </a:solidFill>
                <a:latin typeface="Open Sans"/>
                <a:ea typeface="Open Sans"/>
                <a:cs typeface="Open Sans"/>
                <a:sym typeface="Open Sans"/>
              </a:endParaRPr>
            </a:p>
            <a:p>
              <a:pPr indent="-304800" lvl="0" marL="457200" marR="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Email</a:t>
              </a:r>
              <a:r>
                <a:rPr lang="en-GB" sz="1200">
                  <a:solidFill>
                    <a:srgbClr val="041C32"/>
                  </a:solidFill>
                  <a:latin typeface="Open Sans"/>
                  <a:ea typeface="Open Sans"/>
                  <a:cs typeface="Open Sans"/>
                  <a:sym typeface="Open Sans"/>
                </a:rPr>
                <a:t>: The email address of the customer.</a:t>
              </a:r>
              <a:endParaRPr sz="1200">
                <a:solidFill>
                  <a:srgbClr val="041C32"/>
                </a:solidFill>
                <a:latin typeface="Open Sans"/>
                <a:ea typeface="Open Sans"/>
                <a:cs typeface="Open Sans"/>
                <a:sym typeface="Open Sans"/>
              </a:endParaRPr>
            </a:p>
            <a:p>
              <a:pPr indent="-304800" lvl="0" marL="457200" marR="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Phone</a:t>
              </a:r>
              <a:r>
                <a:rPr lang="en-GB" sz="1200">
                  <a:solidFill>
                    <a:srgbClr val="041C32"/>
                  </a:solidFill>
                  <a:latin typeface="Open Sans"/>
                  <a:ea typeface="Open Sans"/>
                  <a:cs typeface="Open Sans"/>
                  <a:sym typeface="Open Sans"/>
                </a:rPr>
                <a:t>: The phone number of the custom</a:t>
              </a:r>
              <a:r>
                <a:rPr lang="en-GB" sz="1200">
                  <a:solidFill>
                    <a:srgbClr val="041C32"/>
                  </a:solidFill>
                  <a:latin typeface="Open Sans"/>
                  <a:ea typeface="Open Sans"/>
                  <a:cs typeface="Open Sans"/>
                  <a:sym typeface="Open Sans"/>
                </a:rPr>
                <a:t>er</a:t>
              </a:r>
              <a:r>
                <a:rPr lang="en-GB" sz="1200">
                  <a:solidFill>
                    <a:srgbClr val="041C32"/>
                  </a:solidFill>
                  <a:latin typeface="Open Sans"/>
                  <a:ea typeface="Open Sans"/>
                  <a:cs typeface="Open Sans"/>
                  <a:sym typeface="Open Sans"/>
                </a:rPr>
                <a:t>.</a:t>
              </a:r>
              <a:endParaRPr sz="1200">
                <a:solidFill>
                  <a:srgbClr val="041C32"/>
                </a:solidFill>
                <a:latin typeface="Open Sans"/>
                <a:ea typeface="Open Sans"/>
                <a:cs typeface="Open Sans"/>
                <a:sym typeface="Open Sans"/>
              </a:endParaRPr>
            </a:p>
            <a:p>
              <a:pPr indent="-304800" lvl="0" marL="457200" marR="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Address</a:t>
              </a:r>
              <a:r>
                <a:rPr lang="en-GB" sz="1200">
                  <a:solidFill>
                    <a:srgbClr val="041C32"/>
                  </a:solidFill>
                  <a:latin typeface="Open Sans"/>
                  <a:ea typeface="Open Sans"/>
                  <a:cs typeface="Open Sans"/>
                  <a:sym typeface="Open Sans"/>
                </a:rPr>
                <a:t>: The postal address of the customer.</a:t>
              </a:r>
              <a:endParaRPr sz="1200">
                <a:solidFill>
                  <a:srgbClr val="041C32"/>
                </a:solidFill>
                <a:latin typeface="Open Sans"/>
                <a:ea typeface="Open Sans"/>
                <a:cs typeface="Open Sans"/>
                <a:sym typeface="Open Sans"/>
              </a:endParaRPr>
            </a:p>
            <a:p>
              <a:pPr indent="-304800" lvl="0" marL="457200" marR="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Segment</a:t>
              </a:r>
              <a:r>
                <a:rPr lang="en-GB" sz="1200">
                  <a:solidFill>
                    <a:srgbClr val="041C32"/>
                  </a:solidFill>
                  <a:latin typeface="Open Sans"/>
                  <a:ea typeface="Open Sans"/>
                  <a:cs typeface="Open Sans"/>
                  <a:sym typeface="Open Sans"/>
                </a:rPr>
                <a:t>: The customer segment or category to which the customer belongs (e.g., Segment A, Segment B, Segment C).</a:t>
              </a:r>
              <a:endParaRPr b="0" i="0" sz="1200" u="none" cap="none" strike="noStrike">
                <a:solidFill>
                  <a:srgbClr val="000000"/>
                </a:solidFill>
                <a:latin typeface="Arial"/>
                <a:ea typeface="Arial"/>
                <a:cs typeface="Arial"/>
                <a:sym typeface="Arial"/>
              </a:endParaRPr>
            </a:p>
          </p:txBody>
        </p:sp>
      </p:grpSp>
      <p:sp>
        <p:nvSpPr>
          <p:cNvPr id="149" name="Google Shape;149;p7"/>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sp>
        <p:nvSpPr>
          <p:cNvPr id="150" name="Google Shape;150;p7"/>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grpSp>
        <p:nvGrpSpPr>
          <p:cNvPr id="155" name="Google Shape;155;g285d0daaa14_2_4"/>
          <p:cNvGrpSpPr/>
          <p:nvPr/>
        </p:nvGrpSpPr>
        <p:grpSpPr>
          <a:xfrm>
            <a:off x="760421" y="736212"/>
            <a:ext cx="7227342" cy="3813788"/>
            <a:chOff x="0" y="-104775"/>
            <a:chExt cx="19272911" cy="10170102"/>
          </a:xfrm>
        </p:grpSpPr>
        <p:sp>
          <p:nvSpPr>
            <p:cNvPr id="156" name="Google Shape;156;g285d0daaa14_2_4"/>
            <p:cNvSpPr txBox="1"/>
            <p:nvPr/>
          </p:nvSpPr>
          <p:spPr>
            <a:xfrm>
              <a:off x="0" y="-104775"/>
              <a:ext cx="15873600" cy="9852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Data Description</a:t>
              </a:r>
              <a:endParaRPr b="0" i="0" sz="700" u="none" cap="none" strike="noStrike">
                <a:solidFill>
                  <a:srgbClr val="000000"/>
                </a:solidFill>
                <a:latin typeface="Arial"/>
                <a:ea typeface="Arial"/>
                <a:cs typeface="Arial"/>
                <a:sym typeface="Arial"/>
              </a:endParaRPr>
            </a:p>
          </p:txBody>
        </p:sp>
        <p:sp>
          <p:nvSpPr>
            <p:cNvPr id="157" name="Google Shape;157;g285d0daaa14_2_4"/>
            <p:cNvSpPr txBox="1"/>
            <p:nvPr/>
          </p:nvSpPr>
          <p:spPr>
            <a:xfrm>
              <a:off x="11" y="1444527"/>
              <a:ext cx="19272900" cy="8620800"/>
            </a:xfrm>
            <a:prstGeom prst="rect">
              <a:avLst/>
            </a:prstGeom>
            <a:noFill/>
            <a:ln>
              <a:noFill/>
            </a:ln>
          </p:spPr>
          <p:txBody>
            <a:bodyPr anchorCtr="0" anchor="t" bIns="0" lIns="0" spcFirstLastPara="1" rIns="0" wrap="square" tIns="0">
              <a:spAutoFit/>
            </a:bodyPr>
            <a:lstStyle/>
            <a:p>
              <a:pPr indent="0" lvl="0" marL="0" marR="0" rtl="0" algn="just">
                <a:lnSpc>
                  <a:spcPct val="150022"/>
                </a:lnSpc>
                <a:spcBef>
                  <a:spcPts val="0"/>
                </a:spcBef>
                <a:spcAft>
                  <a:spcPts val="0"/>
                </a:spcAft>
                <a:buClr>
                  <a:srgbClr val="000000"/>
                </a:buClr>
                <a:buSzPts val="1200"/>
                <a:buFont typeface="Arial"/>
                <a:buNone/>
              </a:pPr>
              <a:r>
                <a:rPr lang="en-GB" sz="1200">
                  <a:solidFill>
                    <a:srgbClr val="041C32"/>
                  </a:solidFill>
                  <a:latin typeface="Open Sans"/>
                  <a:ea typeface="Open Sans"/>
                  <a:cs typeface="Open Sans"/>
                  <a:sym typeface="Open Sans"/>
                </a:rPr>
                <a:t>The dataset available from the company contains the following information:</a:t>
              </a:r>
              <a:endParaRPr sz="1200">
                <a:solidFill>
                  <a:srgbClr val="041C32"/>
                </a:solidFill>
                <a:latin typeface="Open Sans"/>
                <a:ea typeface="Open Sans"/>
                <a:cs typeface="Open Sans"/>
                <a:sym typeface="Open Sans"/>
              </a:endParaRPr>
            </a:p>
            <a:p>
              <a:pPr indent="0" lvl="0" marL="0" marR="0" rtl="0" algn="just">
                <a:lnSpc>
                  <a:spcPct val="150022"/>
                </a:lnSpc>
                <a:spcBef>
                  <a:spcPts val="0"/>
                </a:spcBef>
                <a:spcAft>
                  <a:spcPts val="0"/>
                </a:spcAft>
                <a:buClr>
                  <a:srgbClr val="000000"/>
                </a:buClr>
                <a:buSzPts val="1200"/>
                <a:buFont typeface="Arial"/>
                <a:buNone/>
              </a:pPr>
              <a:r>
                <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Purchase History</a:t>
              </a:r>
              <a:r>
                <a:rPr lang="en-GB" sz="1200">
                  <a:solidFill>
                    <a:srgbClr val="041C32"/>
                  </a:solidFill>
                  <a:latin typeface="Open Sans"/>
                  <a:ea typeface="Open Sans"/>
                  <a:cs typeface="Open Sans"/>
                  <a:sym typeface="Open Sans"/>
                </a:rPr>
                <a:t>: A list of dictionaries representing the customer's purchase history. Each dictionary includes details about products purchased, purchase frequency, and purchase value.</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Product: </a:t>
              </a:r>
              <a:r>
                <a:rPr lang="en-GB" sz="1200">
                  <a:solidFill>
                    <a:srgbClr val="041C32"/>
                  </a:solidFill>
                  <a:latin typeface="Open Sans"/>
                  <a:ea typeface="Open Sans"/>
                  <a:cs typeface="Open Sans"/>
                  <a:sym typeface="Open Sans"/>
                </a:rPr>
                <a:t>Product name.</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Frequency: </a:t>
              </a:r>
              <a:r>
                <a:rPr lang="en-GB" sz="1200">
                  <a:solidFill>
                    <a:srgbClr val="041C32"/>
                  </a:solidFill>
                  <a:latin typeface="Open Sans"/>
                  <a:ea typeface="Open Sans"/>
                  <a:cs typeface="Open Sans"/>
                  <a:sym typeface="Open Sans"/>
                </a:rPr>
                <a:t>The number of times this product was purchased by the customer.</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Value: </a:t>
              </a:r>
              <a:r>
                <a:rPr lang="en-GB" sz="1200">
                  <a:solidFill>
                    <a:srgbClr val="041C32"/>
                  </a:solidFill>
                  <a:latin typeface="Open Sans"/>
                  <a:ea typeface="Open Sans"/>
                  <a:cs typeface="Open Sans"/>
                  <a:sym typeface="Open Sans"/>
                </a:rPr>
                <a:t>Cost of  this product.</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Subscription Details</a:t>
              </a:r>
              <a:r>
                <a:rPr lang="en-GB" sz="1200">
                  <a:solidFill>
                    <a:srgbClr val="041C32"/>
                  </a:solidFill>
                  <a:latin typeface="Open Sans"/>
                  <a:ea typeface="Open Sans"/>
                  <a:cs typeface="Open Sans"/>
                  <a:sym typeface="Open Sans"/>
                </a:rPr>
                <a:t>: A dictionary containing information about the customer's subscription plan, including the plan name, start date, and end date.</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Plan: </a:t>
              </a:r>
              <a:r>
                <a:rPr lang="en-GB" sz="1200">
                  <a:solidFill>
                    <a:srgbClr val="041C32"/>
                  </a:solidFill>
                  <a:latin typeface="Open Sans"/>
                  <a:ea typeface="Open Sans"/>
                  <a:cs typeface="Open Sans"/>
                  <a:sym typeface="Open Sans"/>
                </a:rPr>
                <a:t>Name of the subscription plan.</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Start Date: </a:t>
              </a:r>
              <a:r>
                <a:rPr lang="en-GB" sz="1200">
                  <a:solidFill>
                    <a:srgbClr val="041C32"/>
                  </a:solidFill>
                  <a:latin typeface="Open Sans"/>
                  <a:ea typeface="Open Sans"/>
                  <a:cs typeface="Open Sans"/>
                  <a:sym typeface="Open Sans"/>
                </a:rPr>
                <a:t>Start date of subscription plan.</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End Date: </a:t>
              </a:r>
              <a:r>
                <a:rPr lang="en-GB" sz="1200">
                  <a:solidFill>
                    <a:srgbClr val="041C32"/>
                  </a:solidFill>
                  <a:latin typeface="Open Sans"/>
                  <a:ea typeface="Open Sans"/>
                  <a:cs typeface="Open Sans"/>
                  <a:sym typeface="Open Sans"/>
                </a:rPr>
                <a:t>End date of subscription plan.</a:t>
              </a:r>
              <a:endParaRPr b="1" sz="1200">
                <a:solidFill>
                  <a:srgbClr val="041C32"/>
                </a:solidFill>
                <a:latin typeface="Open Sans"/>
                <a:ea typeface="Open Sans"/>
                <a:cs typeface="Open Sans"/>
                <a:sym typeface="Open Sans"/>
              </a:endParaRPr>
            </a:p>
          </p:txBody>
        </p:sp>
      </p:grpSp>
      <p:sp>
        <p:nvSpPr>
          <p:cNvPr id="158" name="Google Shape;158;g285d0daaa14_2_4"/>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sp>
        <p:nvSpPr>
          <p:cNvPr id="159" name="Google Shape;159;g285d0daaa14_2_4"/>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grpSp>
        <p:nvGrpSpPr>
          <p:cNvPr id="164" name="Google Shape;164;g285d0daaa14_2_12"/>
          <p:cNvGrpSpPr/>
          <p:nvPr/>
        </p:nvGrpSpPr>
        <p:grpSpPr>
          <a:xfrm>
            <a:off x="760421" y="736212"/>
            <a:ext cx="7227342" cy="3813788"/>
            <a:chOff x="0" y="-104775"/>
            <a:chExt cx="19272911" cy="10170102"/>
          </a:xfrm>
        </p:grpSpPr>
        <p:sp>
          <p:nvSpPr>
            <p:cNvPr id="165" name="Google Shape;165;g285d0daaa14_2_12"/>
            <p:cNvSpPr txBox="1"/>
            <p:nvPr/>
          </p:nvSpPr>
          <p:spPr>
            <a:xfrm>
              <a:off x="0" y="-104775"/>
              <a:ext cx="15873600" cy="9852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Data Description</a:t>
              </a:r>
              <a:endParaRPr b="0" i="0" sz="700" u="none" cap="none" strike="noStrike">
                <a:solidFill>
                  <a:srgbClr val="000000"/>
                </a:solidFill>
                <a:latin typeface="Arial"/>
                <a:ea typeface="Arial"/>
                <a:cs typeface="Arial"/>
                <a:sym typeface="Arial"/>
              </a:endParaRPr>
            </a:p>
          </p:txBody>
        </p:sp>
        <p:sp>
          <p:nvSpPr>
            <p:cNvPr id="166" name="Google Shape;166;g285d0daaa14_2_12"/>
            <p:cNvSpPr txBox="1"/>
            <p:nvPr/>
          </p:nvSpPr>
          <p:spPr>
            <a:xfrm>
              <a:off x="11" y="1444527"/>
              <a:ext cx="19272900" cy="8620800"/>
            </a:xfrm>
            <a:prstGeom prst="rect">
              <a:avLst/>
            </a:prstGeom>
            <a:noFill/>
            <a:ln>
              <a:noFill/>
            </a:ln>
          </p:spPr>
          <p:txBody>
            <a:bodyPr anchorCtr="0" anchor="t" bIns="0" lIns="0" spcFirstLastPara="1" rIns="0" wrap="square" tIns="0">
              <a:spAutoFit/>
            </a:bodyPr>
            <a:lstStyle/>
            <a:p>
              <a:pPr indent="0" lvl="0" marL="0" marR="0" rtl="0" algn="just">
                <a:lnSpc>
                  <a:spcPct val="150022"/>
                </a:lnSpc>
                <a:spcBef>
                  <a:spcPts val="0"/>
                </a:spcBef>
                <a:spcAft>
                  <a:spcPts val="0"/>
                </a:spcAft>
                <a:buClr>
                  <a:srgbClr val="000000"/>
                </a:buClr>
                <a:buSzPts val="1200"/>
                <a:buFont typeface="Arial"/>
                <a:buNone/>
              </a:pPr>
              <a:r>
                <a:rPr lang="en-GB" sz="1200">
                  <a:solidFill>
                    <a:srgbClr val="041C32"/>
                  </a:solidFill>
                  <a:latin typeface="Open Sans"/>
                  <a:ea typeface="Open Sans"/>
                  <a:cs typeface="Open Sans"/>
                  <a:sym typeface="Open Sans"/>
                </a:rPr>
                <a:t>The dataset available from the company contains the following information:</a:t>
              </a:r>
              <a:endParaRPr sz="1200">
                <a:solidFill>
                  <a:srgbClr val="041C32"/>
                </a:solidFill>
                <a:latin typeface="Open Sans"/>
                <a:ea typeface="Open Sans"/>
                <a:cs typeface="Open Sans"/>
                <a:sym typeface="Open Sans"/>
              </a:endParaRPr>
            </a:p>
            <a:p>
              <a:pPr indent="0" lvl="0" marL="0" marR="0" rtl="0" algn="just">
                <a:lnSpc>
                  <a:spcPct val="150022"/>
                </a:lnSpc>
                <a:spcBef>
                  <a:spcPts val="0"/>
                </a:spcBef>
                <a:spcAft>
                  <a:spcPts val="0"/>
                </a:spcAft>
                <a:buClr>
                  <a:srgbClr val="000000"/>
                </a:buClr>
                <a:buSzPts val="1200"/>
                <a:buFont typeface="Arial"/>
                <a:buNone/>
              </a:pPr>
              <a:r>
                <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Service Interactions</a:t>
              </a:r>
              <a:r>
                <a:rPr lang="en-GB" sz="1200">
                  <a:solidFill>
                    <a:srgbClr val="041C32"/>
                  </a:solidFill>
                  <a:latin typeface="Open Sans"/>
                  <a:ea typeface="Open Sans"/>
                  <a:cs typeface="Open Sans"/>
                  <a:sym typeface="Open Sans"/>
                </a:rPr>
                <a:t>: A list of dictionaries representing the customer's interactions with customer service. Each dictionary includes the type of interaction (e.g., Call, Email, Chat) and the date of the interaction.</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Type: </a:t>
              </a:r>
              <a:r>
                <a:rPr lang="en-GB" sz="1200">
                  <a:solidFill>
                    <a:srgbClr val="041C32"/>
                  </a:solidFill>
                  <a:latin typeface="Open Sans"/>
                  <a:ea typeface="Open Sans"/>
                  <a:cs typeface="Open Sans"/>
                  <a:sym typeface="Open Sans"/>
                </a:rPr>
                <a:t>Type of service, it could be Call, Email or Chat.</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Date: </a:t>
              </a:r>
              <a:r>
                <a:rPr lang="en-GB" sz="1200">
                  <a:solidFill>
                    <a:srgbClr val="041C32"/>
                  </a:solidFill>
                  <a:latin typeface="Open Sans"/>
                  <a:ea typeface="Open Sans"/>
                  <a:cs typeface="Open Sans"/>
                  <a:sym typeface="Open Sans"/>
                </a:rPr>
                <a:t>Date of the service interaction.</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Payment History</a:t>
              </a:r>
              <a:r>
                <a:rPr lang="en-GB" sz="1200">
                  <a:solidFill>
                    <a:srgbClr val="041C32"/>
                  </a:solidFill>
                  <a:latin typeface="Open Sans"/>
                  <a:ea typeface="Open Sans"/>
                  <a:cs typeface="Open Sans"/>
                  <a:sym typeface="Open Sans"/>
                </a:rPr>
                <a:t>: A list of dictionaries representing the customer's payment history. Each dictionary includes the payment method (e.g., Credit Card, PayPal) and the number of late payments.</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Method: </a:t>
              </a:r>
              <a:r>
                <a:rPr lang="en-GB" sz="1200">
                  <a:solidFill>
                    <a:srgbClr val="041C32"/>
                  </a:solidFill>
                  <a:latin typeface="Open Sans"/>
                  <a:ea typeface="Open Sans"/>
                  <a:cs typeface="Open Sans"/>
                  <a:sym typeface="Open Sans"/>
                </a:rPr>
                <a:t>Payment method, can either be Credit Card, PayPal or Bank Transfer.</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Late Payments: </a:t>
              </a:r>
              <a:r>
                <a:rPr lang="en-GB" sz="1200">
                  <a:solidFill>
                    <a:srgbClr val="041C32"/>
                  </a:solidFill>
                  <a:latin typeface="Open Sans"/>
                  <a:ea typeface="Open Sans"/>
                  <a:cs typeface="Open Sans"/>
                  <a:sym typeface="Open Sans"/>
                </a:rPr>
                <a:t>Number of late payments.</a:t>
              </a:r>
              <a:endParaRPr b="1" sz="1200">
                <a:solidFill>
                  <a:srgbClr val="041C32"/>
                </a:solidFill>
                <a:latin typeface="Open Sans"/>
                <a:ea typeface="Open Sans"/>
                <a:cs typeface="Open Sans"/>
                <a:sym typeface="Open Sans"/>
              </a:endParaRPr>
            </a:p>
          </p:txBody>
        </p:sp>
      </p:grpSp>
      <p:sp>
        <p:nvSpPr>
          <p:cNvPr id="167" name="Google Shape;167;g285d0daaa14_2_12"/>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sp>
        <p:nvSpPr>
          <p:cNvPr id="168" name="Google Shape;168;g285d0daaa14_2_12"/>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grpSp>
        <p:nvGrpSpPr>
          <p:cNvPr id="173" name="Google Shape;173;g285e1bcc408_0_0"/>
          <p:cNvGrpSpPr/>
          <p:nvPr/>
        </p:nvGrpSpPr>
        <p:grpSpPr>
          <a:xfrm>
            <a:off x="760421" y="736212"/>
            <a:ext cx="7227342" cy="3813788"/>
            <a:chOff x="0" y="-104775"/>
            <a:chExt cx="19272911" cy="10170102"/>
          </a:xfrm>
        </p:grpSpPr>
        <p:sp>
          <p:nvSpPr>
            <p:cNvPr id="174" name="Google Shape;174;g285e1bcc408_0_0"/>
            <p:cNvSpPr txBox="1"/>
            <p:nvPr/>
          </p:nvSpPr>
          <p:spPr>
            <a:xfrm>
              <a:off x="0" y="-104775"/>
              <a:ext cx="15873600" cy="985200"/>
            </a:xfrm>
            <a:prstGeom prst="rect">
              <a:avLst/>
            </a:prstGeom>
            <a:noFill/>
            <a:ln>
              <a:noFill/>
            </a:ln>
          </p:spPr>
          <p:txBody>
            <a:bodyPr anchorCtr="0" anchor="t" bIns="0" lIns="0" spcFirstLastPara="1" rIns="0" wrap="square" tIns="0">
              <a:spAutoFit/>
            </a:bodyPr>
            <a:lstStyle/>
            <a:p>
              <a:pPr indent="0" lvl="0" marL="0" marR="0" rtl="0" algn="l">
                <a:lnSpc>
                  <a:spcPct val="139979"/>
                </a:lnSpc>
                <a:spcBef>
                  <a:spcPts val="0"/>
                </a:spcBef>
                <a:spcAft>
                  <a:spcPts val="0"/>
                </a:spcAft>
                <a:buClr>
                  <a:srgbClr val="000000"/>
                </a:buClr>
                <a:buSzPts val="2400"/>
                <a:buFont typeface="Arial"/>
                <a:buNone/>
              </a:pPr>
              <a:r>
                <a:rPr b="1" i="0" lang="en-GB" sz="2400" u="none" cap="none" strike="noStrike">
                  <a:solidFill>
                    <a:srgbClr val="041C32"/>
                  </a:solidFill>
                  <a:latin typeface="Rubik SemiBold"/>
                  <a:ea typeface="Rubik SemiBold"/>
                  <a:cs typeface="Rubik SemiBold"/>
                  <a:sym typeface="Rubik SemiBold"/>
                </a:rPr>
                <a:t>Data Description</a:t>
              </a:r>
              <a:endParaRPr b="0" i="0" sz="700" u="none" cap="none" strike="noStrike">
                <a:solidFill>
                  <a:srgbClr val="000000"/>
                </a:solidFill>
                <a:latin typeface="Arial"/>
                <a:ea typeface="Arial"/>
                <a:cs typeface="Arial"/>
                <a:sym typeface="Arial"/>
              </a:endParaRPr>
            </a:p>
          </p:txBody>
        </p:sp>
        <p:sp>
          <p:nvSpPr>
            <p:cNvPr id="175" name="Google Shape;175;g285e1bcc408_0_0"/>
            <p:cNvSpPr txBox="1"/>
            <p:nvPr/>
          </p:nvSpPr>
          <p:spPr>
            <a:xfrm>
              <a:off x="11" y="1444527"/>
              <a:ext cx="19272900" cy="8620800"/>
            </a:xfrm>
            <a:prstGeom prst="rect">
              <a:avLst/>
            </a:prstGeom>
            <a:noFill/>
            <a:ln>
              <a:noFill/>
            </a:ln>
          </p:spPr>
          <p:txBody>
            <a:bodyPr anchorCtr="0" anchor="t" bIns="0" lIns="0" spcFirstLastPara="1" rIns="0" wrap="square" tIns="0">
              <a:spAutoFit/>
            </a:bodyPr>
            <a:lstStyle/>
            <a:p>
              <a:pPr indent="0" lvl="0" marL="0" marR="0" rtl="0" algn="just">
                <a:lnSpc>
                  <a:spcPct val="150022"/>
                </a:lnSpc>
                <a:spcBef>
                  <a:spcPts val="0"/>
                </a:spcBef>
                <a:spcAft>
                  <a:spcPts val="0"/>
                </a:spcAft>
                <a:buClr>
                  <a:srgbClr val="000000"/>
                </a:buClr>
                <a:buSzPts val="1200"/>
                <a:buFont typeface="Arial"/>
                <a:buNone/>
              </a:pPr>
              <a:r>
                <a:rPr lang="en-GB" sz="1200">
                  <a:solidFill>
                    <a:srgbClr val="041C32"/>
                  </a:solidFill>
                  <a:latin typeface="Open Sans"/>
                  <a:ea typeface="Open Sans"/>
                  <a:cs typeface="Open Sans"/>
                  <a:sym typeface="Open Sans"/>
                </a:rPr>
                <a:t>The dataset available from the company contains the following information:</a:t>
              </a:r>
              <a:endParaRPr sz="1200">
                <a:solidFill>
                  <a:srgbClr val="041C32"/>
                </a:solidFill>
                <a:latin typeface="Open Sans"/>
                <a:ea typeface="Open Sans"/>
                <a:cs typeface="Open Sans"/>
                <a:sym typeface="Open Sans"/>
              </a:endParaRPr>
            </a:p>
            <a:p>
              <a:pPr indent="0" lvl="0" marL="0" marR="0" rtl="0" algn="just">
                <a:lnSpc>
                  <a:spcPct val="150022"/>
                </a:lnSpc>
                <a:spcBef>
                  <a:spcPts val="0"/>
                </a:spcBef>
                <a:spcAft>
                  <a:spcPts val="0"/>
                </a:spcAft>
                <a:buClr>
                  <a:srgbClr val="000000"/>
                </a:buClr>
                <a:buSzPts val="1200"/>
                <a:buFont typeface="Arial"/>
                <a:buNone/>
              </a:pPr>
              <a:r>
                <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Website Usage</a:t>
              </a:r>
              <a:r>
                <a:rPr lang="en-GB" sz="1200">
                  <a:solidFill>
                    <a:srgbClr val="041C32"/>
                  </a:solidFill>
                  <a:latin typeface="Open Sans"/>
                  <a:ea typeface="Open Sans"/>
                  <a:cs typeface="Open Sans"/>
                  <a:sym typeface="Open Sans"/>
                </a:rPr>
                <a:t>: A dictionary containing metrics related to the customer's usage of a website or app, including the number of page views and time spent (in minutes).</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Page Views: </a:t>
              </a:r>
              <a:r>
                <a:rPr lang="en-GB" sz="1200">
                  <a:solidFill>
                    <a:srgbClr val="041C32"/>
                  </a:solidFill>
                  <a:latin typeface="Open Sans"/>
                  <a:ea typeface="Open Sans"/>
                  <a:cs typeface="Open Sans"/>
                  <a:sym typeface="Open Sans"/>
                </a:rPr>
                <a:t>The number of website page views from the customer.</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Time Spent: </a:t>
              </a:r>
              <a:r>
                <a:rPr lang="en-GB" sz="1200">
                  <a:solidFill>
                    <a:srgbClr val="041C32"/>
                  </a:solidFill>
                  <a:latin typeface="Open Sans"/>
                  <a:ea typeface="Open Sans"/>
                  <a:cs typeface="Open Sans"/>
                  <a:sym typeface="Open Sans"/>
                </a:rPr>
                <a:t>Time spent on the website by a customer in minutes.</a:t>
              </a:r>
              <a:endParaRPr sz="1200">
                <a:solidFill>
                  <a:srgbClr val="041C32"/>
                </a:solidFill>
                <a:latin typeface="Open Sans"/>
                <a:ea typeface="Open Sans"/>
                <a:cs typeface="Open Sans"/>
                <a:sym typeface="Open Sans"/>
              </a:endParaRPr>
            </a:p>
            <a:p>
              <a:pPr indent="-304800" lvl="0" marL="4572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Clickstream Data</a:t>
              </a:r>
              <a:r>
                <a:rPr lang="en-GB" sz="1200">
                  <a:solidFill>
                    <a:srgbClr val="041C32"/>
                  </a:solidFill>
                  <a:latin typeface="Open Sans"/>
                  <a:ea typeface="Open Sans"/>
                  <a:cs typeface="Open Sans"/>
                  <a:sym typeface="Open Sans"/>
                </a:rPr>
                <a:t>: A list of dictionaries representing the customer's clickstream data, including actions such as clicks, searches, and adding items to the cart. Each dictionary includes the action type, the page where the action occurred, and a timestamp.</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Action: </a:t>
              </a:r>
              <a:r>
                <a:rPr lang="en-GB" sz="1200">
                  <a:solidFill>
                    <a:srgbClr val="041C32"/>
                  </a:solidFill>
                  <a:latin typeface="Open Sans"/>
                  <a:ea typeface="Open Sans"/>
                  <a:cs typeface="Open Sans"/>
                  <a:sym typeface="Open Sans"/>
                </a:rPr>
                <a:t>Clickstream action of the user, could be Click, Search or Add to Cart.</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Page: </a:t>
              </a:r>
              <a:r>
                <a:rPr lang="en-GB" sz="1200">
                  <a:solidFill>
                    <a:srgbClr val="041C32"/>
                  </a:solidFill>
                  <a:latin typeface="Open Sans"/>
                  <a:ea typeface="Open Sans"/>
                  <a:cs typeface="Open Sans"/>
                  <a:sym typeface="Open Sans"/>
                </a:rPr>
                <a:t>The website page in which the user performed this action.</a:t>
              </a:r>
              <a:endParaRPr sz="1200">
                <a:solidFill>
                  <a:srgbClr val="041C32"/>
                </a:solidFill>
                <a:latin typeface="Open Sans"/>
                <a:ea typeface="Open Sans"/>
                <a:cs typeface="Open Sans"/>
                <a:sym typeface="Open Sans"/>
              </a:endParaRPr>
            </a:p>
            <a:p>
              <a:pPr indent="-304800" lvl="1" marL="914400" rtl="0" algn="just">
                <a:lnSpc>
                  <a:spcPct val="150022"/>
                </a:lnSpc>
                <a:spcBef>
                  <a:spcPts val="0"/>
                </a:spcBef>
                <a:spcAft>
                  <a:spcPts val="0"/>
                </a:spcAft>
                <a:buClr>
                  <a:srgbClr val="041C32"/>
                </a:buClr>
                <a:buSzPts val="1200"/>
                <a:buFont typeface="Open Sans"/>
                <a:buChar char="○"/>
              </a:pPr>
              <a:r>
                <a:rPr b="1" lang="en-GB" sz="1200">
                  <a:solidFill>
                    <a:srgbClr val="041C32"/>
                  </a:solidFill>
                  <a:latin typeface="Open Sans"/>
                  <a:ea typeface="Open Sans"/>
                  <a:cs typeface="Open Sans"/>
                  <a:sym typeface="Open Sans"/>
                </a:rPr>
                <a:t>Timestamp: </a:t>
              </a:r>
              <a:r>
                <a:rPr lang="en-GB" sz="1200">
                  <a:solidFill>
                    <a:srgbClr val="041C32"/>
                  </a:solidFill>
                  <a:latin typeface="Open Sans"/>
                  <a:ea typeface="Open Sans"/>
                  <a:cs typeface="Open Sans"/>
                  <a:sym typeface="Open Sans"/>
                </a:rPr>
                <a:t>Timestamp of the clickstream action.</a:t>
              </a:r>
              <a:endParaRPr b="1" sz="1200">
                <a:solidFill>
                  <a:srgbClr val="041C32"/>
                </a:solidFill>
                <a:latin typeface="Open Sans"/>
                <a:ea typeface="Open Sans"/>
                <a:cs typeface="Open Sans"/>
                <a:sym typeface="Open Sans"/>
              </a:endParaRPr>
            </a:p>
          </p:txBody>
        </p:sp>
      </p:grpSp>
      <p:sp>
        <p:nvSpPr>
          <p:cNvPr id="176" name="Google Shape;176;g285e1bcc408_0_0"/>
          <p:cNvSpPr/>
          <p:nvPr/>
        </p:nvSpPr>
        <p:spPr>
          <a:xfrm>
            <a:off x="7345849" y="514350"/>
            <a:ext cx="1283801" cy="176156"/>
          </a:xfrm>
          <a:custGeom>
            <a:rect b="b" l="l" r="r" t="t"/>
            <a:pathLst>
              <a:path extrusionOk="0" h="352311" w="2567602">
                <a:moveTo>
                  <a:pt x="0" y="0"/>
                </a:moveTo>
                <a:lnTo>
                  <a:pt x="2567602" y="0"/>
                </a:lnTo>
                <a:lnTo>
                  <a:pt x="2567602" y="352311"/>
                </a:lnTo>
                <a:lnTo>
                  <a:pt x="0" y="352311"/>
                </a:lnTo>
                <a:lnTo>
                  <a:pt x="0" y="0"/>
                </a:lnTo>
                <a:close/>
              </a:path>
            </a:pathLst>
          </a:custGeom>
          <a:blipFill rotWithShape="1">
            <a:blip r:embed="rId3">
              <a:alphaModFix/>
            </a:blip>
            <a:stretch>
              <a:fillRect b="0" l="0" r="0" t="0"/>
            </a:stretch>
          </a:blipFill>
          <a:ln>
            <a:noFill/>
          </a:ln>
        </p:spPr>
      </p:sp>
      <p:sp>
        <p:nvSpPr>
          <p:cNvPr id="177" name="Google Shape;177;g285e1bcc408_0_0"/>
          <p:cNvSpPr/>
          <p:nvPr/>
        </p:nvSpPr>
        <p:spPr>
          <a:xfrm>
            <a:off x="0" y="4826328"/>
            <a:ext cx="9139483" cy="316992"/>
          </a:xfrm>
          <a:custGeom>
            <a:rect b="b" l="l" r="r" t="t"/>
            <a:pathLst>
              <a:path extrusionOk="0" h="270933" w="4816592">
                <a:moveTo>
                  <a:pt x="0" y="0"/>
                </a:moveTo>
                <a:lnTo>
                  <a:pt x="4816592" y="0"/>
                </a:lnTo>
                <a:lnTo>
                  <a:pt x="4816592" y="270933"/>
                </a:lnTo>
                <a:lnTo>
                  <a:pt x="0" y="270933"/>
                </a:lnTo>
                <a:close/>
              </a:path>
            </a:pathLst>
          </a:custGeom>
          <a:solidFill>
            <a:srgbClr val="064663"/>
          </a:solidFill>
          <a:ln>
            <a:noFill/>
          </a:ln>
        </p:spPr>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